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handoutMasterIdLst>
    <p:handoutMasterId r:id="rId22"/>
  </p:handoutMasterIdLst>
  <p:sldIdLst>
    <p:sldId id="710" r:id="rId2"/>
    <p:sldId id="762" r:id="rId3"/>
    <p:sldId id="763" r:id="rId4"/>
    <p:sldId id="772" r:id="rId5"/>
    <p:sldId id="758" r:id="rId6"/>
    <p:sldId id="768" r:id="rId7"/>
    <p:sldId id="769" r:id="rId8"/>
    <p:sldId id="767" r:id="rId9"/>
    <p:sldId id="765" r:id="rId10"/>
    <p:sldId id="775" r:id="rId11"/>
    <p:sldId id="770" r:id="rId12"/>
    <p:sldId id="771" r:id="rId13"/>
    <p:sldId id="766" r:id="rId14"/>
    <p:sldId id="773" r:id="rId15"/>
    <p:sldId id="774" r:id="rId16"/>
    <p:sldId id="776" r:id="rId17"/>
    <p:sldId id="764" r:id="rId18"/>
    <p:sldId id="777" r:id="rId19"/>
    <p:sldId id="744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998" userDrawn="1">
          <p15:clr>
            <a:srgbClr val="A4A3A4"/>
          </p15:clr>
        </p15:guide>
        <p15:guide id="3" orient="horz" pos="3240" userDrawn="1">
          <p15:clr>
            <a:srgbClr val="A4A3A4"/>
          </p15:clr>
        </p15:guide>
        <p15:guide id="5" orient="horz" pos="2913" userDrawn="1">
          <p15:clr>
            <a:srgbClr val="A4A3A4"/>
          </p15:clr>
        </p15:guide>
        <p15:guide id="6" orient="horz" pos="2641" userDrawn="1">
          <p15:clr>
            <a:srgbClr val="A4A3A4"/>
          </p15:clr>
        </p15:guide>
        <p15:guide id="7" orient="horz" pos="2686" userDrawn="1">
          <p15:clr>
            <a:srgbClr val="A4A3A4"/>
          </p15:clr>
        </p15:guide>
        <p15:guide id="8" orient="horz" pos="2935" userDrawn="1">
          <p15:clr>
            <a:srgbClr val="A4A3A4"/>
          </p15:clr>
        </p15:guide>
        <p15:guide id="9" orient="horz" pos="1121" userDrawn="1">
          <p15:clr>
            <a:srgbClr val="A4A3A4"/>
          </p15:clr>
        </p15:guide>
        <p15:guide id="10" orient="horz" pos="2187" userDrawn="1">
          <p15:clr>
            <a:srgbClr val="A4A3A4"/>
          </p15:clr>
        </p15:guide>
        <p15:guide id="11" orient="horz" pos="1098" userDrawn="1">
          <p15:clr>
            <a:srgbClr val="A4A3A4"/>
          </p15:clr>
        </p15:guide>
        <p15:guide id="13" orient="horz" pos="1688" userDrawn="1">
          <p15:clr>
            <a:srgbClr val="A4A3A4"/>
          </p15:clr>
        </p15:guide>
        <p15:guide id="14" orient="horz" pos="1824" userDrawn="1">
          <p15:clr>
            <a:srgbClr val="A4A3A4"/>
          </p15:clr>
        </p15:guide>
        <p15:guide id="15" orient="horz" pos="2028" userDrawn="1">
          <p15:clr>
            <a:srgbClr val="A4A3A4"/>
          </p15:clr>
        </p15:guide>
        <p15:guide id="16" orient="horz" pos="1484" userDrawn="1">
          <p15:clr>
            <a:srgbClr val="A4A3A4"/>
          </p15:clr>
        </p15:guide>
        <p15:guide id="17" orient="horz" pos="20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  <a:srgbClr val="CB9677"/>
    <a:srgbClr val="928076"/>
    <a:srgbClr val="E0D8C5"/>
    <a:srgbClr val="CDBBA5"/>
    <a:srgbClr val="FC8476"/>
    <a:srgbClr val="F79C65"/>
    <a:srgbClr val="FFD573"/>
    <a:srgbClr val="4699C3"/>
    <a:srgbClr val="55C5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14" autoAdjust="0"/>
    <p:restoredTop sz="93992" autoAdjust="0"/>
  </p:normalViewPr>
  <p:slideViewPr>
    <p:cSldViewPr snapToGrid="0" showGuides="1">
      <p:cViewPr varScale="1">
        <p:scale>
          <a:sx n="151" d="100"/>
          <a:sy n="151" d="100"/>
        </p:scale>
        <p:origin x="726" y="132"/>
      </p:cViewPr>
      <p:guideLst>
        <p:guide pos="998"/>
        <p:guide orient="horz" pos="3240"/>
        <p:guide orient="horz" pos="2913"/>
        <p:guide orient="horz" pos="2641"/>
        <p:guide orient="horz" pos="2686"/>
        <p:guide orient="horz" pos="2935"/>
        <p:guide orient="horz" pos="1121"/>
        <p:guide orient="horz" pos="2187"/>
        <p:guide orient="horz" pos="1098"/>
        <p:guide orient="horz" pos="1688"/>
        <p:guide orient="horz" pos="1824"/>
        <p:guide orient="horz" pos="2028"/>
        <p:guide orient="horz" pos="1484"/>
        <p:guide orient="horz" pos="20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72-4C29-AB39-D8798213C27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572-4C29-AB39-D8798213C27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572-4C29-AB39-D8798213C2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84294480"/>
        <c:axId val="1550887200"/>
      </c:barChart>
      <c:catAx>
        <c:axId val="1184294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550887200"/>
        <c:crosses val="autoZero"/>
        <c:auto val="1"/>
        <c:lblAlgn val="ctr"/>
        <c:lblOffset val="100"/>
        <c:noMultiLvlLbl val="0"/>
      </c:catAx>
      <c:valAx>
        <c:axId val="1550887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84294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CCA4768-DE46-4B87-8207-DE7E60FE5EA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FE01325-490E-4178-BFFD-5636C861CD2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EDF00-B687-4518-A523-F35356445D8E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3A08BB2-764F-421B-A38A-FE44306B5B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7E8C402-82E5-47C3-9476-9FF18BF8151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7DF39-E0DC-43CD-A1BD-70206D7A2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6389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DFCB8-7EF4-48C1-8984-7222E239D7EE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3BA41-6BA2-47AC-9C1D-5ECEA0A6E2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22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66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54715BE4-02DD-416F-8199-51E10F7D2B8F}"/>
              </a:ext>
            </a:extLst>
          </p:cNvPr>
          <p:cNvSpPr>
            <a:spLocks/>
          </p:cNvSpPr>
          <p:nvPr userDrawn="1"/>
        </p:nvSpPr>
        <p:spPr bwMode="auto">
          <a:xfrm>
            <a:off x="7190153" y="4027838"/>
            <a:ext cx="1953845" cy="1115662"/>
          </a:xfrm>
          <a:custGeom>
            <a:avLst/>
            <a:gdLst>
              <a:gd name="connsiteX0" fmla="*/ 3495816 w 3717592"/>
              <a:gd name="connsiteY0" fmla="*/ 0 h 2122776"/>
              <a:gd name="connsiteX1" fmla="*/ 3701178 w 3717592"/>
              <a:gd name="connsiteY1" fmla="*/ 34967 h 2122776"/>
              <a:gd name="connsiteX2" fmla="*/ 3717592 w 3717592"/>
              <a:gd name="connsiteY2" fmla="*/ 42045 h 2122776"/>
              <a:gd name="connsiteX3" fmla="*/ 3717592 w 3717592"/>
              <a:gd name="connsiteY3" fmla="*/ 2122776 h 2122776"/>
              <a:gd name="connsiteX4" fmla="*/ 0 w 3717592"/>
              <a:gd name="connsiteY4" fmla="*/ 2122776 h 2122776"/>
              <a:gd name="connsiteX5" fmla="*/ 14894 w 3717592"/>
              <a:gd name="connsiteY5" fmla="*/ 2066590 h 2122776"/>
              <a:gd name="connsiteX6" fmla="*/ 545207 w 3717592"/>
              <a:gd name="connsiteY6" fmla="*/ 1544535 h 2122776"/>
              <a:gd name="connsiteX7" fmla="*/ 1398491 w 3717592"/>
              <a:gd name="connsiteY7" fmla="*/ 1338068 h 2122776"/>
              <a:gd name="connsiteX8" fmla="*/ 2215890 w 3717592"/>
              <a:gd name="connsiteY8" fmla="*/ 1052190 h 2122776"/>
              <a:gd name="connsiteX9" fmla="*/ 2722278 w 3717592"/>
              <a:gd name="connsiteY9" fmla="*/ 500286 h 2122776"/>
              <a:gd name="connsiteX10" fmla="*/ 3296451 w 3717592"/>
              <a:gd name="connsiteY10" fmla="*/ 31764 h 2122776"/>
              <a:gd name="connsiteX11" fmla="*/ 3495816 w 3717592"/>
              <a:gd name="connsiteY11" fmla="*/ 0 h 2122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17592" h="2122776">
                <a:moveTo>
                  <a:pt x="3495816" y="0"/>
                </a:moveTo>
                <a:cubicBezTo>
                  <a:pt x="3566092" y="0"/>
                  <a:pt x="3636369" y="11726"/>
                  <a:pt x="3701178" y="34967"/>
                </a:cubicBezTo>
                <a:lnTo>
                  <a:pt x="3717592" y="42045"/>
                </a:lnTo>
                <a:lnTo>
                  <a:pt x="3717592" y="2122776"/>
                </a:lnTo>
                <a:lnTo>
                  <a:pt x="0" y="2122776"/>
                </a:lnTo>
                <a:lnTo>
                  <a:pt x="14894" y="2066590"/>
                </a:lnTo>
                <a:cubicBezTo>
                  <a:pt x="99064" y="1828986"/>
                  <a:pt x="311451" y="1648762"/>
                  <a:pt x="545207" y="1544535"/>
                </a:cubicBezTo>
                <a:cubicBezTo>
                  <a:pt x="812357" y="1425419"/>
                  <a:pt x="1107417" y="1389684"/>
                  <a:pt x="1398491" y="1338068"/>
                </a:cubicBezTo>
                <a:cubicBezTo>
                  <a:pt x="1685577" y="1290421"/>
                  <a:pt x="1980638" y="1222922"/>
                  <a:pt x="2215890" y="1052190"/>
                </a:cubicBezTo>
                <a:cubicBezTo>
                  <a:pt x="2419243" y="905280"/>
                  <a:pt x="2566773" y="694842"/>
                  <a:pt x="2722278" y="500286"/>
                </a:cubicBezTo>
                <a:cubicBezTo>
                  <a:pt x="2877783" y="301760"/>
                  <a:pt x="3061200" y="111175"/>
                  <a:pt x="3296451" y="31764"/>
                </a:cubicBezTo>
                <a:cubicBezTo>
                  <a:pt x="3360248" y="11912"/>
                  <a:pt x="3428032" y="0"/>
                  <a:pt x="3495816" y="0"/>
                </a:cubicBezTo>
                <a:close/>
              </a:path>
            </a:pathLst>
          </a:custGeom>
          <a:solidFill>
            <a:srgbClr val="CDBB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0" name="任意多边形: 形状 9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4589C682-4C14-411C-87DA-64685D510A4B}"/>
              </a:ext>
            </a:extLst>
          </p:cNvPr>
          <p:cNvSpPr>
            <a:spLocks/>
          </p:cNvSpPr>
          <p:nvPr userDrawn="1"/>
        </p:nvSpPr>
        <p:spPr bwMode="auto">
          <a:xfrm>
            <a:off x="-19573" y="-16371"/>
            <a:ext cx="1871820" cy="649508"/>
          </a:xfrm>
          <a:custGeom>
            <a:avLst/>
            <a:gdLst>
              <a:gd name="connsiteX0" fmla="*/ 0 w 3468681"/>
              <a:gd name="connsiteY0" fmla="*/ 0 h 1203608"/>
              <a:gd name="connsiteX1" fmla="*/ 3404384 w 3468681"/>
              <a:gd name="connsiteY1" fmla="*/ 0 h 1203608"/>
              <a:gd name="connsiteX2" fmla="*/ 3407329 w 3468681"/>
              <a:gd name="connsiteY2" fmla="*/ 1963 h 1203608"/>
              <a:gd name="connsiteX3" fmla="*/ 3436809 w 3468681"/>
              <a:gd name="connsiteY3" fmla="*/ 32737 h 1203608"/>
              <a:gd name="connsiteX4" fmla="*/ 3432607 w 3468681"/>
              <a:gd name="connsiteY4" fmla="*/ 279456 h 1203608"/>
              <a:gd name="connsiteX5" fmla="*/ 2356879 w 3468681"/>
              <a:gd name="connsiteY5" fmla="*/ 986161 h 1203608"/>
              <a:gd name="connsiteX6" fmla="*/ 2289646 w 3468681"/>
              <a:gd name="connsiteY6" fmla="*/ 981979 h 1203608"/>
              <a:gd name="connsiteX7" fmla="*/ 1634123 w 3468681"/>
              <a:gd name="connsiteY7" fmla="*/ 894164 h 1203608"/>
              <a:gd name="connsiteX8" fmla="*/ 1554284 w 3468681"/>
              <a:gd name="connsiteY8" fmla="*/ 898345 h 1203608"/>
              <a:gd name="connsiteX9" fmla="*/ 734881 w 3468681"/>
              <a:gd name="connsiteY9" fmla="*/ 1170155 h 1203608"/>
              <a:gd name="connsiteX10" fmla="*/ 486960 w 3468681"/>
              <a:gd name="connsiteY10" fmla="*/ 1203608 h 1203608"/>
              <a:gd name="connsiteX11" fmla="*/ 7136 w 3468681"/>
              <a:gd name="connsiteY11" fmla="*/ 1092467 h 1203608"/>
              <a:gd name="connsiteX12" fmla="*/ 0 w 3468681"/>
              <a:gd name="connsiteY12" fmla="*/ 1088178 h 120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68681" h="1203608">
                <a:moveTo>
                  <a:pt x="0" y="0"/>
                </a:moveTo>
                <a:lnTo>
                  <a:pt x="3404384" y="0"/>
                </a:lnTo>
                <a:lnTo>
                  <a:pt x="3407329" y="1963"/>
                </a:lnTo>
                <a:cubicBezTo>
                  <a:pt x="3418425" y="11045"/>
                  <a:pt x="3428405" y="21238"/>
                  <a:pt x="3436809" y="32737"/>
                </a:cubicBezTo>
                <a:cubicBezTo>
                  <a:pt x="3491436" y="103826"/>
                  <a:pt x="3466224" y="200004"/>
                  <a:pt x="3432607" y="279456"/>
                </a:cubicBezTo>
                <a:cubicBezTo>
                  <a:pt x="3251918" y="697625"/>
                  <a:pt x="2810702" y="986161"/>
                  <a:pt x="2356879" y="986161"/>
                </a:cubicBezTo>
                <a:cubicBezTo>
                  <a:pt x="2335868" y="986161"/>
                  <a:pt x="2310656" y="986161"/>
                  <a:pt x="2289646" y="981979"/>
                </a:cubicBezTo>
                <a:cubicBezTo>
                  <a:pt x="2071138" y="969434"/>
                  <a:pt x="1852631" y="894164"/>
                  <a:pt x="1634123" y="894164"/>
                </a:cubicBezTo>
                <a:cubicBezTo>
                  <a:pt x="1608911" y="894164"/>
                  <a:pt x="1579497" y="894164"/>
                  <a:pt x="1554284" y="898345"/>
                </a:cubicBezTo>
                <a:cubicBezTo>
                  <a:pt x="1268544" y="923435"/>
                  <a:pt x="1016420" y="1103248"/>
                  <a:pt x="734881" y="1170155"/>
                </a:cubicBezTo>
                <a:cubicBezTo>
                  <a:pt x="655042" y="1191063"/>
                  <a:pt x="571001" y="1203608"/>
                  <a:pt x="486960" y="1203608"/>
                </a:cubicBezTo>
                <a:cubicBezTo>
                  <a:pt x="319928" y="1203608"/>
                  <a:pt x="155259" y="1165973"/>
                  <a:pt x="7136" y="1092467"/>
                </a:cubicBezTo>
                <a:lnTo>
                  <a:pt x="0" y="1088178"/>
                </a:lnTo>
                <a:close/>
              </a:path>
            </a:pathLst>
          </a:cu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任意多边形: 形状 10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1EB0E8E5-EE8D-4993-B554-0B2154CBF172}"/>
              </a:ext>
            </a:extLst>
          </p:cNvPr>
          <p:cNvSpPr>
            <a:spLocks/>
          </p:cNvSpPr>
          <p:nvPr userDrawn="1"/>
        </p:nvSpPr>
        <p:spPr bwMode="auto">
          <a:xfrm>
            <a:off x="1" y="4315529"/>
            <a:ext cx="1367692" cy="827971"/>
          </a:xfrm>
          <a:custGeom>
            <a:avLst/>
            <a:gdLst>
              <a:gd name="connsiteX0" fmla="*/ 1249511 w 1758783"/>
              <a:gd name="connsiteY0" fmla="*/ 0 h 1064729"/>
              <a:gd name="connsiteX1" fmla="*/ 1696788 w 1758783"/>
              <a:gd name="connsiteY1" fmla="*/ 265763 h 1064729"/>
              <a:gd name="connsiteX2" fmla="*/ 1584029 w 1758783"/>
              <a:gd name="connsiteY2" fmla="*/ 984447 h 1064729"/>
              <a:gd name="connsiteX3" fmla="*/ 1516550 w 1758783"/>
              <a:gd name="connsiteY3" fmla="*/ 1053088 h 1064729"/>
              <a:gd name="connsiteX4" fmla="*/ 1502043 w 1758783"/>
              <a:gd name="connsiteY4" fmla="*/ 1064729 h 1064729"/>
              <a:gd name="connsiteX5" fmla="*/ 0 w 1758783"/>
              <a:gd name="connsiteY5" fmla="*/ 1064729 h 1064729"/>
              <a:gd name="connsiteX6" fmla="*/ 0 w 1758783"/>
              <a:gd name="connsiteY6" fmla="*/ 397927 h 1064729"/>
              <a:gd name="connsiteX7" fmla="*/ 41822 w 1758783"/>
              <a:gd name="connsiteY7" fmla="*/ 392570 h 1064729"/>
              <a:gd name="connsiteX8" fmla="*/ 121921 w 1758783"/>
              <a:gd name="connsiteY8" fmla="*/ 389287 h 1064729"/>
              <a:gd name="connsiteX9" fmla="*/ 125679 w 1758783"/>
              <a:gd name="connsiteY9" fmla="*/ 393030 h 1064729"/>
              <a:gd name="connsiteX10" fmla="*/ 366232 w 1758783"/>
              <a:gd name="connsiteY10" fmla="*/ 396773 h 1064729"/>
              <a:gd name="connsiteX11" fmla="*/ 738336 w 1758783"/>
              <a:gd name="connsiteY11" fmla="*/ 314424 h 1064729"/>
              <a:gd name="connsiteX12" fmla="*/ 1035268 w 1758783"/>
              <a:gd name="connsiteY12" fmla="*/ 56147 h 1064729"/>
              <a:gd name="connsiteX13" fmla="*/ 1249511 w 1758783"/>
              <a:gd name="connsiteY13" fmla="*/ 0 h 106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8783" h="1064729">
                <a:moveTo>
                  <a:pt x="1249511" y="0"/>
                </a:moveTo>
                <a:cubicBezTo>
                  <a:pt x="1426166" y="0"/>
                  <a:pt x="1610339" y="104808"/>
                  <a:pt x="1696788" y="265763"/>
                </a:cubicBezTo>
                <a:cubicBezTo>
                  <a:pt x="1817064" y="494095"/>
                  <a:pt x="1753167" y="789803"/>
                  <a:pt x="1584029" y="984447"/>
                </a:cubicBezTo>
                <a:cubicBezTo>
                  <a:pt x="1562887" y="1008778"/>
                  <a:pt x="1540335" y="1031646"/>
                  <a:pt x="1516550" y="1053088"/>
                </a:cubicBezTo>
                <a:lnTo>
                  <a:pt x="1502043" y="1064729"/>
                </a:lnTo>
                <a:lnTo>
                  <a:pt x="0" y="1064729"/>
                </a:lnTo>
                <a:lnTo>
                  <a:pt x="0" y="397927"/>
                </a:lnTo>
                <a:lnTo>
                  <a:pt x="41822" y="392570"/>
                </a:lnTo>
                <a:cubicBezTo>
                  <a:pt x="68771" y="390340"/>
                  <a:pt x="95610" y="389287"/>
                  <a:pt x="121921" y="389287"/>
                </a:cubicBezTo>
                <a:cubicBezTo>
                  <a:pt x="121921" y="389287"/>
                  <a:pt x="125679" y="393030"/>
                  <a:pt x="125679" y="393030"/>
                </a:cubicBezTo>
                <a:cubicBezTo>
                  <a:pt x="204611" y="393030"/>
                  <a:pt x="287301" y="396773"/>
                  <a:pt x="366232" y="396773"/>
                </a:cubicBezTo>
                <a:cubicBezTo>
                  <a:pt x="501543" y="396773"/>
                  <a:pt x="629336" y="381801"/>
                  <a:pt x="738336" y="314424"/>
                </a:cubicBezTo>
                <a:cubicBezTo>
                  <a:pt x="851095" y="243305"/>
                  <a:pt x="922509" y="127267"/>
                  <a:pt x="1035268" y="56147"/>
                </a:cubicBezTo>
                <a:cubicBezTo>
                  <a:pt x="1099165" y="18716"/>
                  <a:pt x="1174338" y="0"/>
                  <a:pt x="1249511" y="0"/>
                </a:cubicBezTo>
                <a:close/>
              </a:path>
            </a:pathLst>
          </a:cu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任意多边形: 形状 16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46471419-7CB8-4E7C-BB87-1381A1641896}"/>
              </a:ext>
            </a:extLst>
          </p:cNvPr>
          <p:cNvSpPr>
            <a:spLocks/>
          </p:cNvSpPr>
          <p:nvPr userDrawn="1"/>
        </p:nvSpPr>
        <p:spPr bwMode="auto">
          <a:xfrm>
            <a:off x="7791564" y="-16371"/>
            <a:ext cx="1352435" cy="876063"/>
          </a:xfrm>
          <a:custGeom>
            <a:avLst/>
            <a:gdLst>
              <a:gd name="connsiteX0" fmla="*/ 2367849 w 3163616"/>
              <a:gd name="connsiteY0" fmla="*/ 0 h 2049286"/>
              <a:gd name="connsiteX1" fmla="*/ 3163616 w 3163616"/>
              <a:gd name="connsiteY1" fmla="*/ 0 h 2049286"/>
              <a:gd name="connsiteX2" fmla="*/ 3163616 w 3163616"/>
              <a:gd name="connsiteY2" fmla="*/ 1877528 h 2049286"/>
              <a:gd name="connsiteX3" fmla="*/ 3079234 w 3163616"/>
              <a:gd name="connsiteY3" fmla="*/ 1911021 h 2049286"/>
              <a:gd name="connsiteX4" fmla="*/ 2525728 w 3163616"/>
              <a:gd name="connsiteY4" fmla="*/ 2027611 h 2049286"/>
              <a:gd name="connsiteX5" fmla="*/ 2214034 w 3163616"/>
              <a:gd name="connsiteY5" fmla="*/ 2049286 h 2049286"/>
              <a:gd name="connsiteX6" fmla="*/ 1039745 w 3163616"/>
              <a:gd name="connsiteY6" fmla="*/ 1897559 h 2049286"/>
              <a:gd name="connsiteX7" fmla="*/ 1010750 w 3163616"/>
              <a:gd name="connsiteY7" fmla="*/ 1897559 h 2049286"/>
              <a:gd name="connsiteX8" fmla="*/ 126409 w 3163616"/>
              <a:gd name="connsiteY8" fmla="*/ 1384576 h 2049286"/>
              <a:gd name="connsiteX9" fmla="*/ 32176 w 3163616"/>
              <a:gd name="connsiteY9" fmla="*/ 770442 h 2049286"/>
              <a:gd name="connsiteX10" fmla="*/ 1025248 w 3163616"/>
              <a:gd name="connsiteY10" fmla="*/ 264684 h 2049286"/>
              <a:gd name="connsiteX11" fmla="*/ 1039745 w 3163616"/>
              <a:gd name="connsiteY11" fmla="*/ 264684 h 2049286"/>
              <a:gd name="connsiteX12" fmla="*/ 1503661 w 3163616"/>
              <a:gd name="connsiteY12" fmla="*/ 271909 h 2049286"/>
              <a:gd name="connsiteX13" fmla="*/ 2221282 w 3163616"/>
              <a:gd name="connsiteY13" fmla="*/ 112957 h 2049286"/>
              <a:gd name="connsiteX14" fmla="*/ 2299404 w 3163616"/>
              <a:gd name="connsiteY14" fmla="*/ 57767 h 2049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63616" h="2049286">
                <a:moveTo>
                  <a:pt x="2367849" y="0"/>
                </a:moveTo>
                <a:lnTo>
                  <a:pt x="3163616" y="0"/>
                </a:lnTo>
                <a:lnTo>
                  <a:pt x="3163616" y="1877528"/>
                </a:lnTo>
                <a:lnTo>
                  <a:pt x="3079234" y="1911021"/>
                </a:lnTo>
                <a:cubicBezTo>
                  <a:pt x="2900848" y="1972745"/>
                  <a:pt x="2713288" y="2011354"/>
                  <a:pt x="2525728" y="2027611"/>
                </a:cubicBezTo>
                <a:cubicBezTo>
                  <a:pt x="2424246" y="2042061"/>
                  <a:pt x="2315515" y="2049286"/>
                  <a:pt x="2214034" y="2049286"/>
                </a:cubicBezTo>
                <a:cubicBezTo>
                  <a:pt x="1815355" y="2049286"/>
                  <a:pt x="1423926" y="1977035"/>
                  <a:pt x="1039745" y="1897559"/>
                </a:cubicBezTo>
                <a:cubicBezTo>
                  <a:pt x="1025248" y="1897559"/>
                  <a:pt x="1017999" y="1897559"/>
                  <a:pt x="1010750" y="1897559"/>
                </a:cubicBezTo>
                <a:cubicBezTo>
                  <a:pt x="583077" y="1897559"/>
                  <a:pt x="235140" y="1557979"/>
                  <a:pt x="126409" y="1384576"/>
                </a:cubicBezTo>
                <a:cubicBezTo>
                  <a:pt x="17679" y="1196723"/>
                  <a:pt x="-40311" y="972745"/>
                  <a:pt x="32176" y="770442"/>
                </a:cubicBezTo>
                <a:cubicBezTo>
                  <a:pt x="155404" y="387511"/>
                  <a:pt x="626569" y="264684"/>
                  <a:pt x="1025248" y="264684"/>
                </a:cubicBezTo>
                <a:cubicBezTo>
                  <a:pt x="1032496" y="264684"/>
                  <a:pt x="1039745" y="264684"/>
                  <a:pt x="1039745" y="264684"/>
                </a:cubicBezTo>
                <a:cubicBezTo>
                  <a:pt x="1191968" y="264684"/>
                  <a:pt x="1351439" y="271909"/>
                  <a:pt x="1503661" y="271909"/>
                </a:cubicBezTo>
                <a:cubicBezTo>
                  <a:pt x="1764615" y="271909"/>
                  <a:pt x="2011070" y="243009"/>
                  <a:pt x="2221282" y="112957"/>
                </a:cubicBezTo>
                <a:cubicBezTo>
                  <a:pt x="2248465" y="95797"/>
                  <a:pt x="2274402" y="77283"/>
                  <a:pt x="2299404" y="57767"/>
                </a:cubicBezTo>
                <a:close/>
              </a:path>
            </a:pathLst>
          </a:custGeom>
          <a:solidFill>
            <a:srgbClr val="CB96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27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64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1255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53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67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937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  <a:t>2020/1/7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044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06" r:id="rId2"/>
    <p:sldLayoutId id="2147483679" r:id="rId3"/>
    <p:sldLayoutId id="2147483680" r:id="rId4"/>
    <p:sldLayoutId id="2147483681" r:id="rId5"/>
    <p:sldLayoutId id="2147483682" r:id="rId6"/>
    <p:sldLayoutId id="2147483683" r:id="rId7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4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4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78A4592-635D-4F5F-ABA1-186FFC9C4EC1}"/>
              </a:ext>
            </a:extLst>
          </p:cNvPr>
          <p:cNvSpPr/>
          <p:nvPr/>
        </p:nvSpPr>
        <p:spPr>
          <a:xfrm>
            <a:off x="3928159" y="3750483"/>
            <a:ext cx="1229619" cy="228855"/>
          </a:xfrm>
          <a:prstGeom prst="roundRect">
            <a:avLst>
              <a:gd name="adj" fmla="val 50000"/>
            </a:avLst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latin typeface="+mj-lt"/>
              </a:rPr>
              <a:t>授课人：森本</a:t>
            </a:r>
          </a:p>
        </p:txBody>
      </p:sp>
      <p:sp>
        <p:nvSpPr>
          <p:cNvPr id="427" name="PA_矩形 7">
            <a:extLst>
              <a:ext uri="{FF2B5EF4-FFF2-40B4-BE49-F238E27FC236}">
                <a16:creationId xmlns:a16="http://schemas.microsoft.com/office/drawing/2014/main" id="{4DDFC741-2215-4787-A721-E9098ABD217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11103" y="1917081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4800" kern="0">
                <a:solidFill>
                  <a:schemeClr val="accent4"/>
                </a:solidFill>
                <a:latin typeface="+mj-ea"/>
                <a:ea typeface="+mj-ea"/>
              </a:rPr>
              <a:t>莫兰迪调色板</a:t>
            </a:r>
          </a:p>
        </p:txBody>
      </p:sp>
      <p:sp>
        <p:nvSpPr>
          <p:cNvPr id="428" name="矩形 427">
            <a:extLst>
              <a:ext uri="{FF2B5EF4-FFF2-40B4-BE49-F238E27FC236}">
                <a16:creationId xmlns:a16="http://schemas.microsoft.com/office/drawing/2014/main" id="{611FC558-0BAF-4371-8B3B-4C56A5ED1E14}"/>
              </a:ext>
            </a:extLst>
          </p:cNvPr>
          <p:cNvSpPr/>
          <p:nvPr/>
        </p:nvSpPr>
        <p:spPr>
          <a:xfrm>
            <a:off x="2396537" y="3009566"/>
            <a:ext cx="4350927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</a:p>
        </p:txBody>
      </p:sp>
      <p:sp>
        <p:nvSpPr>
          <p:cNvPr id="429" name="PA_矩形 8">
            <a:extLst>
              <a:ext uri="{FF2B5EF4-FFF2-40B4-BE49-F238E27FC236}">
                <a16:creationId xmlns:a16="http://schemas.microsoft.com/office/drawing/2014/main" id="{59AC57EB-81A6-4533-852A-E496021675E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022805" y="1680702"/>
            <a:ext cx="299381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zh-CN" altLang="en-US" sz="1050" kern="0">
                <a:solidFill>
                  <a:srgbClr val="928076"/>
                </a:solidFill>
                <a:latin typeface="+mn-ea"/>
              </a:rPr>
              <a:t>清新简约工作汇报</a:t>
            </a:r>
            <a:endParaRPr lang="en-US" altLang="zh-CN" sz="1050" kern="0">
              <a:solidFill>
                <a:srgbClr val="928076"/>
              </a:solidFill>
              <a:latin typeface="+mn-ea"/>
            </a:endParaRPr>
          </a:p>
        </p:txBody>
      </p:sp>
      <p:sp>
        <p:nvSpPr>
          <p:cNvPr id="430" name="PA_矩形 8">
            <a:extLst>
              <a:ext uri="{FF2B5EF4-FFF2-40B4-BE49-F238E27FC236}">
                <a16:creationId xmlns:a16="http://schemas.microsoft.com/office/drawing/2014/main" id="{42F8902E-5454-42EE-B750-C6BDCC609CC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49684" y="2703077"/>
            <a:ext cx="25400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en-US" altLang="zh-CN" sz="1200" kern="0">
                <a:solidFill>
                  <a:schemeClr val="accent4"/>
                </a:solidFill>
                <a:latin typeface="+mj-lt"/>
                <a:ea typeface="微软雅黑"/>
              </a:rPr>
              <a:t>MORANDI PALETTE</a:t>
            </a:r>
          </a:p>
        </p:txBody>
      </p:sp>
      <p:sp>
        <p:nvSpPr>
          <p:cNvPr id="431" name="椭圆 430">
            <a:extLst>
              <a:ext uri="{FF2B5EF4-FFF2-40B4-BE49-F238E27FC236}">
                <a16:creationId xmlns:a16="http://schemas.microsoft.com/office/drawing/2014/main" id="{AB81A9A5-D68E-49E1-9496-E5C78DD75973}"/>
              </a:ext>
            </a:extLst>
          </p:cNvPr>
          <p:cNvSpPr/>
          <p:nvPr/>
        </p:nvSpPr>
        <p:spPr>
          <a:xfrm>
            <a:off x="-702134" y="698815"/>
            <a:ext cx="446696" cy="446696"/>
          </a:xfrm>
          <a:prstGeom prst="ellipse">
            <a:avLst/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椭圆 431">
            <a:extLst>
              <a:ext uri="{FF2B5EF4-FFF2-40B4-BE49-F238E27FC236}">
                <a16:creationId xmlns:a16="http://schemas.microsoft.com/office/drawing/2014/main" id="{936A7086-5BF1-438D-B0F8-90C5937EA218}"/>
              </a:ext>
            </a:extLst>
          </p:cNvPr>
          <p:cNvSpPr/>
          <p:nvPr/>
        </p:nvSpPr>
        <p:spPr>
          <a:xfrm>
            <a:off x="-702135" y="1315660"/>
            <a:ext cx="446696" cy="446696"/>
          </a:xfrm>
          <a:prstGeom prst="ellipse">
            <a:avLst/>
          </a:prstGeom>
          <a:solidFill>
            <a:srgbClr val="CDBB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椭圆 432">
            <a:extLst>
              <a:ext uri="{FF2B5EF4-FFF2-40B4-BE49-F238E27FC236}">
                <a16:creationId xmlns:a16="http://schemas.microsoft.com/office/drawing/2014/main" id="{724DC128-AE37-4C57-A14C-B7111822C7B0}"/>
              </a:ext>
            </a:extLst>
          </p:cNvPr>
          <p:cNvSpPr/>
          <p:nvPr/>
        </p:nvSpPr>
        <p:spPr>
          <a:xfrm>
            <a:off x="-702135" y="1932505"/>
            <a:ext cx="446696" cy="446696"/>
          </a:xfrm>
          <a:prstGeom prst="ellipse">
            <a:avLst/>
          </a:pr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椭圆 433">
            <a:extLst>
              <a:ext uri="{FF2B5EF4-FFF2-40B4-BE49-F238E27FC236}">
                <a16:creationId xmlns:a16="http://schemas.microsoft.com/office/drawing/2014/main" id="{25D86BD1-FC27-4D6C-A25B-B7E87920DBB3}"/>
              </a:ext>
            </a:extLst>
          </p:cNvPr>
          <p:cNvSpPr/>
          <p:nvPr/>
        </p:nvSpPr>
        <p:spPr>
          <a:xfrm>
            <a:off x="-693626" y="2549351"/>
            <a:ext cx="446696" cy="446696"/>
          </a:xfrm>
          <a:prstGeom prst="ellipse">
            <a:avLst/>
          </a:pr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4344D8CD-3448-4F2E-94C9-0E8EDBAC9424}"/>
              </a:ext>
            </a:extLst>
          </p:cNvPr>
          <p:cNvSpPr>
            <a:spLocks/>
          </p:cNvSpPr>
          <p:nvPr/>
        </p:nvSpPr>
        <p:spPr bwMode="auto">
          <a:xfrm>
            <a:off x="5426409" y="3020724"/>
            <a:ext cx="3717592" cy="2122776"/>
          </a:xfrm>
          <a:custGeom>
            <a:avLst/>
            <a:gdLst>
              <a:gd name="connsiteX0" fmla="*/ 3495816 w 3717592"/>
              <a:gd name="connsiteY0" fmla="*/ 0 h 2122776"/>
              <a:gd name="connsiteX1" fmla="*/ 3701178 w 3717592"/>
              <a:gd name="connsiteY1" fmla="*/ 34967 h 2122776"/>
              <a:gd name="connsiteX2" fmla="*/ 3717592 w 3717592"/>
              <a:gd name="connsiteY2" fmla="*/ 42045 h 2122776"/>
              <a:gd name="connsiteX3" fmla="*/ 3717592 w 3717592"/>
              <a:gd name="connsiteY3" fmla="*/ 2122776 h 2122776"/>
              <a:gd name="connsiteX4" fmla="*/ 0 w 3717592"/>
              <a:gd name="connsiteY4" fmla="*/ 2122776 h 2122776"/>
              <a:gd name="connsiteX5" fmla="*/ 14894 w 3717592"/>
              <a:gd name="connsiteY5" fmla="*/ 2066590 h 2122776"/>
              <a:gd name="connsiteX6" fmla="*/ 545207 w 3717592"/>
              <a:gd name="connsiteY6" fmla="*/ 1544535 h 2122776"/>
              <a:gd name="connsiteX7" fmla="*/ 1398491 w 3717592"/>
              <a:gd name="connsiteY7" fmla="*/ 1338068 h 2122776"/>
              <a:gd name="connsiteX8" fmla="*/ 2215890 w 3717592"/>
              <a:gd name="connsiteY8" fmla="*/ 1052190 h 2122776"/>
              <a:gd name="connsiteX9" fmla="*/ 2722278 w 3717592"/>
              <a:gd name="connsiteY9" fmla="*/ 500286 h 2122776"/>
              <a:gd name="connsiteX10" fmla="*/ 3296451 w 3717592"/>
              <a:gd name="connsiteY10" fmla="*/ 31764 h 2122776"/>
              <a:gd name="connsiteX11" fmla="*/ 3495816 w 3717592"/>
              <a:gd name="connsiteY11" fmla="*/ 0 h 2122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17592" h="2122776">
                <a:moveTo>
                  <a:pt x="3495816" y="0"/>
                </a:moveTo>
                <a:cubicBezTo>
                  <a:pt x="3566092" y="0"/>
                  <a:pt x="3636369" y="11726"/>
                  <a:pt x="3701178" y="34967"/>
                </a:cubicBezTo>
                <a:lnTo>
                  <a:pt x="3717592" y="42045"/>
                </a:lnTo>
                <a:lnTo>
                  <a:pt x="3717592" y="2122776"/>
                </a:lnTo>
                <a:lnTo>
                  <a:pt x="0" y="2122776"/>
                </a:lnTo>
                <a:lnTo>
                  <a:pt x="14894" y="2066590"/>
                </a:lnTo>
                <a:cubicBezTo>
                  <a:pt x="99064" y="1828986"/>
                  <a:pt x="311451" y="1648762"/>
                  <a:pt x="545207" y="1544535"/>
                </a:cubicBezTo>
                <a:cubicBezTo>
                  <a:pt x="812357" y="1425419"/>
                  <a:pt x="1107417" y="1389684"/>
                  <a:pt x="1398491" y="1338068"/>
                </a:cubicBezTo>
                <a:cubicBezTo>
                  <a:pt x="1685577" y="1290421"/>
                  <a:pt x="1980638" y="1222922"/>
                  <a:pt x="2215890" y="1052190"/>
                </a:cubicBezTo>
                <a:cubicBezTo>
                  <a:pt x="2419243" y="905280"/>
                  <a:pt x="2566773" y="694842"/>
                  <a:pt x="2722278" y="500286"/>
                </a:cubicBezTo>
                <a:cubicBezTo>
                  <a:pt x="2877783" y="301760"/>
                  <a:pt x="3061200" y="111175"/>
                  <a:pt x="3296451" y="31764"/>
                </a:cubicBezTo>
                <a:cubicBezTo>
                  <a:pt x="3360248" y="11912"/>
                  <a:pt x="3428032" y="0"/>
                  <a:pt x="3495816" y="0"/>
                </a:cubicBezTo>
                <a:close/>
              </a:path>
            </a:pathLst>
          </a:custGeom>
          <a:solidFill>
            <a:srgbClr val="CDBB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0" name="任意多边形: 形状 19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87C7C065-1DAC-4FE6-9502-06B47521850E}"/>
              </a:ext>
            </a:extLst>
          </p:cNvPr>
          <p:cNvSpPr>
            <a:spLocks/>
          </p:cNvSpPr>
          <p:nvPr/>
        </p:nvSpPr>
        <p:spPr bwMode="auto">
          <a:xfrm>
            <a:off x="-19574" y="-16371"/>
            <a:ext cx="3468681" cy="1203608"/>
          </a:xfrm>
          <a:custGeom>
            <a:avLst/>
            <a:gdLst>
              <a:gd name="connsiteX0" fmla="*/ 0 w 3468681"/>
              <a:gd name="connsiteY0" fmla="*/ 0 h 1203608"/>
              <a:gd name="connsiteX1" fmla="*/ 3404384 w 3468681"/>
              <a:gd name="connsiteY1" fmla="*/ 0 h 1203608"/>
              <a:gd name="connsiteX2" fmla="*/ 3407329 w 3468681"/>
              <a:gd name="connsiteY2" fmla="*/ 1963 h 1203608"/>
              <a:gd name="connsiteX3" fmla="*/ 3436809 w 3468681"/>
              <a:gd name="connsiteY3" fmla="*/ 32737 h 1203608"/>
              <a:gd name="connsiteX4" fmla="*/ 3432607 w 3468681"/>
              <a:gd name="connsiteY4" fmla="*/ 279456 h 1203608"/>
              <a:gd name="connsiteX5" fmla="*/ 2356879 w 3468681"/>
              <a:gd name="connsiteY5" fmla="*/ 986161 h 1203608"/>
              <a:gd name="connsiteX6" fmla="*/ 2289646 w 3468681"/>
              <a:gd name="connsiteY6" fmla="*/ 981979 h 1203608"/>
              <a:gd name="connsiteX7" fmla="*/ 1634123 w 3468681"/>
              <a:gd name="connsiteY7" fmla="*/ 894164 h 1203608"/>
              <a:gd name="connsiteX8" fmla="*/ 1554284 w 3468681"/>
              <a:gd name="connsiteY8" fmla="*/ 898345 h 1203608"/>
              <a:gd name="connsiteX9" fmla="*/ 734881 w 3468681"/>
              <a:gd name="connsiteY9" fmla="*/ 1170155 h 1203608"/>
              <a:gd name="connsiteX10" fmla="*/ 486960 w 3468681"/>
              <a:gd name="connsiteY10" fmla="*/ 1203608 h 1203608"/>
              <a:gd name="connsiteX11" fmla="*/ 7136 w 3468681"/>
              <a:gd name="connsiteY11" fmla="*/ 1092467 h 1203608"/>
              <a:gd name="connsiteX12" fmla="*/ 0 w 3468681"/>
              <a:gd name="connsiteY12" fmla="*/ 1088178 h 120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68681" h="1203608">
                <a:moveTo>
                  <a:pt x="0" y="0"/>
                </a:moveTo>
                <a:lnTo>
                  <a:pt x="3404384" y="0"/>
                </a:lnTo>
                <a:lnTo>
                  <a:pt x="3407329" y="1963"/>
                </a:lnTo>
                <a:cubicBezTo>
                  <a:pt x="3418425" y="11045"/>
                  <a:pt x="3428405" y="21238"/>
                  <a:pt x="3436809" y="32737"/>
                </a:cubicBezTo>
                <a:cubicBezTo>
                  <a:pt x="3491436" y="103826"/>
                  <a:pt x="3466224" y="200004"/>
                  <a:pt x="3432607" y="279456"/>
                </a:cubicBezTo>
                <a:cubicBezTo>
                  <a:pt x="3251918" y="697625"/>
                  <a:pt x="2810702" y="986161"/>
                  <a:pt x="2356879" y="986161"/>
                </a:cubicBezTo>
                <a:cubicBezTo>
                  <a:pt x="2335868" y="986161"/>
                  <a:pt x="2310656" y="986161"/>
                  <a:pt x="2289646" y="981979"/>
                </a:cubicBezTo>
                <a:cubicBezTo>
                  <a:pt x="2071138" y="969434"/>
                  <a:pt x="1852631" y="894164"/>
                  <a:pt x="1634123" y="894164"/>
                </a:cubicBezTo>
                <a:cubicBezTo>
                  <a:pt x="1608911" y="894164"/>
                  <a:pt x="1579497" y="894164"/>
                  <a:pt x="1554284" y="898345"/>
                </a:cubicBezTo>
                <a:cubicBezTo>
                  <a:pt x="1268544" y="923435"/>
                  <a:pt x="1016420" y="1103248"/>
                  <a:pt x="734881" y="1170155"/>
                </a:cubicBezTo>
                <a:cubicBezTo>
                  <a:pt x="655042" y="1191063"/>
                  <a:pt x="571001" y="1203608"/>
                  <a:pt x="486960" y="1203608"/>
                </a:cubicBezTo>
                <a:cubicBezTo>
                  <a:pt x="319928" y="1203608"/>
                  <a:pt x="155259" y="1165973"/>
                  <a:pt x="7136" y="1092467"/>
                </a:cubicBezTo>
                <a:lnTo>
                  <a:pt x="0" y="1088178"/>
                </a:lnTo>
                <a:close/>
              </a:path>
            </a:pathLst>
          </a:cu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任意多边形: 形状 20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9838B496-9034-4D5B-974C-2A518DD9C773}"/>
              </a:ext>
            </a:extLst>
          </p:cNvPr>
          <p:cNvSpPr>
            <a:spLocks/>
          </p:cNvSpPr>
          <p:nvPr/>
        </p:nvSpPr>
        <p:spPr bwMode="auto">
          <a:xfrm>
            <a:off x="0" y="4078771"/>
            <a:ext cx="1758783" cy="1064729"/>
          </a:xfrm>
          <a:custGeom>
            <a:avLst/>
            <a:gdLst>
              <a:gd name="connsiteX0" fmla="*/ 1249511 w 1758783"/>
              <a:gd name="connsiteY0" fmla="*/ 0 h 1064729"/>
              <a:gd name="connsiteX1" fmla="*/ 1696788 w 1758783"/>
              <a:gd name="connsiteY1" fmla="*/ 265763 h 1064729"/>
              <a:gd name="connsiteX2" fmla="*/ 1584029 w 1758783"/>
              <a:gd name="connsiteY2" fmla="*/ 984447 h 1064729"/>
              <a:gd name="connsiteX3" fmla="*/ 1516550 w 1758783"/>
              <a:gd name="connsiteY3" fmla="*/ 1053088 h 1064729"/>
              <a:gd name="connsiteX4" fmla="*/ 1502043 w 1758783"/>
              <a:gd name="connsiteY4" fmla="*/ 1064729 h 1064729"/>
              <a:gd name="connsiteX5" fmla="*/ 0 w 1758783"/>
              <a:gd name="connsiteY5" fmla="*/ 1064729 h 1064729"/>
              <a:gd name="connsiteX6" fmla="*/ 0 w 1758783"/>
              <a:gd name="connsiteY6" fmla="*/ 397927 h 1064729"/>
              <a:gd name="connsiteX7" fmla="*/ 41822 w 1758783"/>
              <a:gd name="connsiteY7" fmla="*/ 392570 h 1064729"/>
              <a:gd name="connsiteX8" fmla="*/ 121921 w 1758783"/>
              <a:gd name="connsiteY8" fmla="*/ 389287 h 1064729"/>
              <a:gd name="connsiteX9" fmla="*/ 125679 w 1758783"/>
              <a:gd name="connsiteY9" fmla="*/ 393030 h 1064729"/>
              <a:gd name="connsiteX10" fmla="*/ 366232 w 1758783"/>
              <a:gd name="connsiteY10" fmla="*/ 396773 h 1064729"/>
              <a:gd name="connsiteX11" fmla="*/ 738336 w 1758783"/>
              <a:gd name="connsiteY11" fmla="*/ 314424 h 1064729"/>
              <a:gd name="connsiteX12" fmla="*/ 1035268 w 1758783"/>
              <a:gd name="connsiteY12" fmla="*/ 56147 h 1064729"/>
              <a:gd name="connsiteX13" fmla="*/ 1249511 w 1758783"/>
              <a:gd name="connsiteY13" fmla="*/ 0 h 106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8783" h="1064729">
                <a:moveTo>
                  <a:pt x="1249511" y="0"/>
                </a:moveTo>
                <a:cubicBezTo>
                  <a:pt x="1426166" y="0"/>
                  <a:pt x="1610339" y="104808"/>
                  <a:pt x="1696788" y="265763"/>
                </a:cubicBezTo>
                <a:cubicBezTo>
                  <a:pt x="1817064" y="494095"/>
                  <a:pt x="1753167" y="789803"/>
                  <a:pt x="1584029" y="984447"/>
                </a:cubicBezTo>
                <a:cubicBezTo>
                  <a:pt x="1562887" y="1008778"/>
                  <a:pt x="1540335" y="1031646"/>
                  <a:pt x="1516550" y="1053088"/>
                </a:cubicBezTo>
                <a:lnTo>
                  <a:pt x="1502043" y="1064729"/>
                </a:lnTo>
                <a:lnTo>
                  <a:pt x="0" y="1064729"/>
                </a:lnTo>
                <a:lnTo>
                  <a:pt x="0" y="397927"/>
                </a:lnTo>
                <a:lnTo>
                  <a:pt x="41822" y="392570"/>
                </a:lnTo>
                <a:cubicBezTo>
                  <a:pt x="68771" y="390340"/>
                  <a:pt x="95610" y="389287"/>
                  <a:pt x="121921" y="389287"/>
                </a:cubicBezTo>
                <a:cubicBezTo>
                  <a:pt x="121921" y="389287"/>
                  <a:pt x="125679" y="393030"/>
                  <a:pt x="125679" y="393030"/>
                </a:cubicBezTo>
                <a:cubicBezTo>
                  <a:pt x="204611" y="393030"/>
                  <a:pt x="287301" y="396773"/>
                  <a:pt x="366232" y="396773"/>
                </a:cubicBezTo>
                <a:cubicBezTo>
                  <a:pt x="501543" y="396773"/>
                  <a:pt x="629336" y="381801"/>
                  <a:pt x="738336" y="314424"/>
                </a:cubicBezTo>
                <a:cubicBezTo>
                  <a:pt x="851095" y="243305"/>
                  <a:pt x="922509" y="127267"/>
                  <a:pt x="1035268" y="56147"/>
                </a:cubicBezTo>
                <a:cubicBezTo>
                  <a:pt x="1099165" y="18716"/>
                  <a:pt x="1174338" y="0"/>
                  <a:pt x="1249511" y="0"/>
                </a:cubicBezTo>
                <a:close/>
              </a:path>
            </a:pathLst>
          </a:cu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任意多边形: 形状 21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EA754F40-CB61-4499-B999-9ED63C19D9F5}"/>
              </a:ext>
            </a:extLst>
          </p:cNvPr>
          <p:cNvSpPr>
            <a:spLocks/>
          </p:cNvSpPr>
          <p:nvPr/>
        </p:nvSpPr>
        <p:spPr bwMode="auto">
          <a:xfrm>
            <a:off x="6315094" y="-16371"/>
            <a:ext cx="2828905" cy="1832471"/>
          </a:xfrm>
          <a:custGeom>
            <a:avLst/>
            <a:gdLst>
              <a:gd name="connsiteX0" fmla="*/ 2367849 w 3163616"/>
              <a:gd name="connsiteY0" fmla="*/ 0 h 2049286"/>
              <a:gd name="connsiteX1" fmla="*/ 3163616 w 3163616"/>
              <a:gd name="connsiteY1" fmla="*/ 0 h 2049286"/>
              <a:gd name="connsiteX2" fmla="*/ 3163616 w 3163616"/>
              <a:gd name="connsiteY2" fmla="*/ 1877528 h 2049286"/>
              <a:gd name="connsiteX3" fmla="*/ 3079234 w 3163616"/>
              <a:gd name="connsiteY3" fmla="*/ 1911021 h 2049286"/>
              <a:gd name="connsiteX4" fmla="*/ 2525728 w 3163616"/>
              <a:gd name="connsiteY4" fmla="*/ 2027611 h 2049286"/>
              <a:gd name="connsiteX5" fmla="*/ 2214034 w 3163616"/>
              <a:gd name="connsiteY5" fmla="*/ 2049286 h 2049286"/>
              <a:gd name="connsiteX6" fmla="*/ 1039745 w 3163616"/>
              <a:gd name="connsiteY6" fmla="*/ 1897559 h 2049286"/>
              <a:gd name="connsiteX7" fmla="*/ 1010750 w 3163616"/>
              <a:gd name="connsiteY7" fmla="*/ 1897559 h 2049286"/>
              <a:gd name="connsiteX8" fmla="*/ 126409 w 3163616"/>
              <a:gd name="connsiteY8" fmla="*/ 1384576 h 2049286"/>
              <a:gd name="connsiteX9" fmla="*/ 32176 w 3163616"/>
              <a:gd name="connsiteY9" fmla="*/ 770442 h 2049286"/>
              <a:gd name="connsiteX10" fmla="*/ 1025248 w 3163616"/>
              <a:gd name="connsiteY10" fmla="*/ 264684 h 2049286"/>
              <a:gd name="connsiteX11" fmla="*/ 1039745 w 3163616"/>
              <a:gd name="connsiteY11" fmla="*/ 264684 h 2049286"/>
              <a:gd name="connsiteX12" fmla="*/ 1503661 w 3163616"/>
              <a:gd name="connsiteY12" fmla="*/ 271909 h 2049286"/>
              <a:gd name="connsiteX13" fmla="*/ 2221282 w 3163616"/>
              <a:gd name="connsiteY13" fmla="*/ 112957 h 2049286"/>
              <a:gd name="connsiteX14" fmla="*/ 2299404 w 3163616"/>
              <a:gd name="connsiteY14" fmla="*/ 57767 h 2049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63616" h="2049286">
                <a:moveTo>
                  <a:pt x="2367849" y="0"/>
                </a:moveTo>
                <a:lnTo>
                  <a:pt x="3163616" y="0"/>
                </a:lnTo>
                <a:lnTo>
                  <a:pt x="3163616" y="1877528"/>
                </a:lnTo>
                <a:lnTo>
                  <a:pt x="3079234" y="1911021"/>
                </a:lnTo>
                <a:cubicBezTo>
                  <a:pt x="2900848" y="1972745"/>
                  <a:pt x="2713288" y="2011354"/>
                  <a:pt x="2525728" y="2027611"/>
                </a:cubicBezTo>
                <a:cubicBezTo>
                  <a:pt x="2424246" y="2042061"/>
                  <a:pt x="2315515" y="2049286"/>
                  <a:pt x="2214034" y="2049286"/>
                </a:cubicBezTo>
                <a:cubicBezTo>
                  <a:pt x="1815355" y="2049286"/>
                  <a:pt x="1423926" y="1977035"/>
                  <a:pt x="1039745" y="1897559"/>
                </a:cubicBezTo>
                <a:cubicBezTo>
                  <a:pt x="1025248" y="1897559"/>
                  <a:pt x="1017999" y="1897559"/>
                  <a:pt x="1010750" y="1897559"/>
                </a:cubicBezTo>
                <a:cubicBezTo>
                  <a:pt x="583077" y="1897559"/>
                  <a:pt x="235140" y="1557979"/>
                  <a:pt x="126409" y="1384576"/>
                </a:cubicBezTo>
                <a:cubicBezTo>
                  <a:pt x="17679" y="1196723"/>
                  <a:pt x="-40311" y="972745"/>
                  <a:pt x="32176" y="770442"/>
                </a:cubicBezTo>
                <a:cubicBezTo>
                  <a:pt x="155404" y="387511"/>
                  <a:pt x="626569" y="264684"/>
                  <a:pt x="1025248" y="264684"/>
                </a:cubicBezTo>
                <a:cubicBezTo>
                  <a:pt x="1032496" y="264684"/>
                  <a:pt x="1039745" y="264684"/>
                  <a:pt x="1039745" y="264684"/>
                </a:cubicBezTo>
                <a:cubicBezTo>
                  <a:pt x="1191968" y="264684"/>
                  <a:pt x="1351439" y="271909"/>
                  <a:pt x="1503661" y="271909"/>
                </a:cubicBezTo>
                <a:cubicBezTo>
                  <a:pt x="1764615" y="271909"/>
                  <a:pt x="2011070" y="243009"/>
                  <a:pt x="2221282" y="112957"/>
                </a:cubicBezTo>
                <a:cubicBezTo>
                  <a:pt x="2248465" y="95797"/>
                  <a:pt x="2274402" y="77283"/>
                  <a:pt x="2299404" y="57767"/>
                </a:cubicBezTo>
                <a:close/>
              </a:path>
            </a:pathLst>
          </a:custGeom>
          <a:solidFill>
            <a:srgbClr val="CB96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572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1FE06261-D74E-4933-A20E-0C5F8ED47A9A}"/>
              </a:ext>
            </a:extLst>
          </p:cNvPr>
          <p:cNvGrpSpPr/>
          <p:nvPr/>
        </p:nvGrpSpPr>
        <p:grpSpPr>
          <a:xfrm>
            <a:off x="5518286" y="1163457"/>
            <a:ext cx="3115114" cy="3185495"/>
            <a:chOff x="4820876" y="1175885"/>
            <a:chExt cx="3438019" cy="3515695"/>
          </a:xfrm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0BC7D30-48E5-4536-A8A1-C30800440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8332" y="1175885"/>
              <a:ext cx="1643107" cy="1883203"/>
            </a:xfrm>
            <a:custGeom>
              <a:avLst/>
              <a:gdLst>
                <a:gd name="T0" fmla="*/ 186 w 423"/>
                <a:gd name="T1" fmla="*/ 7 h 485"/>
                <a:gd name="T2" fmla="*/ 237 w 423"/>
                <a:gd name="T3" fmla="*/ 7 h 485"/>
                <a:gd name="T4" fmla="*/ 398 w 423"/>
                <a:gd name="T5" fmla="*/ 88 h 485"/>
                <a:gd name="T6" fmla="*/ 423 w 423"/>
                <a:gd name="T7" fmla="*/ 129 h 485"/>
                <a:gd name="T8" fmla="*/ 423 w 423"/>
                <a:gd name="T9" fmla="*/ 356 h 485"/>
                <a:gd name="T10" fmla="*/ 398 w 423"/>
                <a:gd name="T11" fmla="*/ 397 h 485"/>
                <a:gd name="T12" fmla="*/ 237 w 423"/>
                <a:gd name="T13" fmla="*/ 478 h 485"/>
                <a:gd name="T14" fmla="*/ 186 w 423"/>
                <a:gd name="T15" fmla="*/ 478 h 485"/>
                <a:gd name="T16" fmla="*/ 25 w 423"/>
                <a:gd name="T17" fmla="*/ 397 h 485"/>
                <a:gd name="T18" fmla="*/ 0 w 423"/>
                <a:gd name="T19" fmla="*/ 356 h 485"/>
                <a:gd name="T20" fmla="*/ 0 w 423"/>
                <a:gd name="T21" fmla="*/ 129 h 485"/>
                <a:gd name="T22" fmla="*/ 25 w 423"/>
                <a:gd name="T23" fmla="*/ 88 h 485"/>
                <a:gd name="T24" fmla="*/ 186 w 423"/>
                <a:gd name="T25" fmla="*/ 7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3" h="485">
                  <a:moveTo>
                    <a:pt x="186" y="7"/>
                  </a:moveTo>
                  <a:cubicBezTo>
                    <a:pt x="200" y="0"/>
                    <a:pt x="223" y="0"/>
                    <a:pt x="237" y="7"/>
                  </a:cubicBezTo>
                  <a:cubicBezTo>
                    <a:pt x="398" y="88"/>
                    <a:pt x="398" y="88"/>
                    <a:pt x="398" y="88"/>
                  </a:cubicBezTo>
                  <a:cubicBezTo>
                    <a:pt x="412" y="95"/>
                    <a:pt x="423" y="114"/>
                    <a:pt x="423" y="129"/>
                  </a:cubicBezTo>
                  <a:cubicBezTo>
                    <a:pt x="423" y="356"/>
                    <a:pt x="423" y="356"/>
                    <a:pt x="423" y="356"/>
                  </a:cubicBezTo>
                  <a:cubicBezTo>
                    <a:pt x="423" y="372"/>
                    <a:pt x="412" y="390"/>
                    <a:pt x="398" y="397"/>
                  </a:cubicBezTo>
                  <a:cubicBezTo>
                    <a:pt x="237" y="478"/>
                    <a:pt x="237" y="478"/>
                    <a:pt x="237" y="478"/>
                  </a:cubicBezTo>
                  <a:cubicBezTo>
                    <a:pt x="223" y="485"/>
                    <a:pt x="200" y="485"/>
                    <a:pt x="186" y="478"/>
                  </a:cubicBezTo>
                  <a:cubicBezTo>
                    <a:pt x="25" y="397"/>
                    <a:pt x="25" y="397"/>
                    <a:pt x="25" y="397"/>
                  </a:cubicBezTo>
                  <a:cubicBezTo>
                    <a:pt x="11" y="390"/>
                    <a:pt x="0" y="372"/>
                    <a:pt x="0" y="356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14"/>
                    <a:pt x="11" y="95"/>
                    <a:pt x="25" y="88"/>
                  </a:cubicBezTo>
                  <a:lnTo>
                    <a:pt x="186" y="7"/>
                  </a:ln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31182E41-8060-474B-BD23-815C17223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0876" y="2808377"/>
              <a:ext cx="1643107" cy="1883203"/>
            </a:xfrm>
            <a:custGeom>
              <a:avLst/>
              <a:gdLst>
                <a:gd name="T0" fmla="*/ 186 w 423"/>
                <a:gd name="T1" fmla="*/ 7 h 485"/>
                <a:gd name="T2" fmla="*/ 237 w 423"/>
                <a:gd name="T3" fmla="*/ 7 h 485"/>
                <a:gd name="T4" fmla="*/ 398 w 423"/>
                <a:gd name="T5" fmla="*/ 88 h 485"/>
                <a:gd name="T6" fmla="*/ 423 w 423"/>
                <a:gd name="T7" fmla="*/ 129 h 485"/>
                <a:gd name="T8" fmla="*/ 423 w 423"/>
                <a:gd name="T9" fmla="*/ 356 h 485"/>
                <a:gd name="T10" fmla="*/ 398 w 423"/>
                <a:gd name="T11" fmla="*/ 397 h 485"/>
                <a:gd name="T12" fmla="*/ 237 w 423"/>
                <a:gd name="T13" fmla="*/ 478 h 485"/>
                <a:gd name="T14" fmla="*/ 186 w 423"/>
                <a:gd name="T15" fmla="*/ 478 h 485"/>
                <a:gd name="T16" fmla="*/ 25 w 423"/>
                <a:gd name="T17" fmla="*/ 397 h 485"/>
                <a:gd name="T18" fmla="*/ 0 w 423"/>
                <a:gd name="T19" fmla="*/ 356 h 485"/>
                <a:gd name="T20" fmla="*/ 0 w 423"/>
                <a:gd name="T21" fmla="*/ 129 h 485"/>
                <a:gd name="T22" fmla="*/ 25 w 423"/>
                <a:gd name="T23" fmla="*/ 88 h 485"/>
                <a:gd name="T24" fmla="*/ 186 w 423"/>
                <a:gd name="T25" fmla="*/ 7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3" h="485">
                  <a:moveTo>
                    <a:pt x="186" y="7"/>
                  </a:moveTo>
                  <a:cubicBezTo>
                    <a:pt x="200" y="0"/>
                    <a:pt x="223" y="0"/>
                    <a:pt x="237" y="7"/>
                  </a:cubicBezTo>
                  <a:cubicBezTo>
                    <a:pt x="398" y="88"/>
                    <a:pt x="398" y="88"/>
                    <a:pt x="398" y="88"/>
                  </a:cubicBezTo>
                  <a:cubicBezTo>
                    <a:pt x="412" y="95"/>
                    <a:pt x="423" y="114"/>
                    <a:pt x="423" y="129"/>
                  </a:cubicBezTo>
                  <a:cubicBezTo>
                    <a:pt x="423" y="356"/>
                    <a:pt x="423" y="356"/>
                    <a:pt x="423" y="356"/>
                  </a:cubicBezTo>
                  <a:cubicBezTo>
                    <a:pt x="423" y="372"/>
                    <a:pt x="412" y="390"/>
                    <a:pt x="398" y="397"/>
                  </a:cubicBezTo>
                  <a:cubicBezTo>
                    <a:pt x="237" y="478"/>
                    <a:pt x="237" y="478"/>
                    <a:pt x="237" y="478"/>
                  </a:cubicBezTo>
                  <a:cubicBezTo>
                    <a:pt x="223" y="485"/>
                    <a:pt x="200" y="485"/>
                    <a:pt x="186" y="478"/>
                  </a:cubicBezTo>
                  <a:cubicBezTo>
                    <a:pt x="25" y="397"/>
                    <a:pt x="25" y="397"/>
                    <a:pt x="25" y="397"/>
                  </a:cubicBezTo>
                  <a:cubicBezTo>
                    <a:pt x="11" y="390"/>
                    <a:pt x="0" y="372"/>
                    <a:pt x="0" y="356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14"/>
                    <a:pt x="11" y="95"/>
                    <a:pt x="25" y="88"/>
                  </a:cubicBezTo>
                  <a:lnTo>
                    <a:pt x="186" y="7"/>
                  </a:lnTo>
                  <a:close/>
                </a:path>
              </a:pathLst>
            </a:cu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681B9A24-6808-4FEC-885A-1AC6307CD5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5788" y="2808377"/>
              <a:ext cx="1643107" cy="1883203"/>
            </a:xfrm>
            <a:custGeom>
              <a:avLst/>
              <a:gdLst>
                <a:gd name="T0" fmla="*/ 186 w 423"/>
                <a:gd name="T1" fmla="*/ 7 h 485"/>
                <a:gd name="T2" fmla="*/ 237 w 423"/>
                <a:gd name="T3" fmla="*/ 7 h 485"/>
                <a:gd name="T4" fmla="*/ 398 w 423"/>
                <a:gd name="T5" fmla="*/ 88 h 485"/>
                <a:gd name="T6" fmla="*/ 423 w 423"/>
                <a:gd name="T7" fmla="*/ 129 h 485"/>
                <a:gd name="T8" fmla="*/ 423 w 423"/>
                <a:gd name="T9" fmla="*/ 356 h 485"/>
                <a:gd name="T10" fmla="*/ 398 w 423"/>
                <a:gd name="T11" fmla="*/ 397 h 485"/>
                <a:gd name="T12" fmla="*/ 237 w 423"/>
                <a:gd name="T13" fmla="*/ 478 h 485"/>
                <a:gd name="T14" fmla="*/ 186 w 423"/>
                <a:gd name="T15" fmla="*/ 478 h 485"/>
                <a:gd name="T16" fmla="*/ 25 w 423"/>
                <a:gd name="T17" fmla="*/ 397 h 485"/>
                <a:gd name="T18" fmla="*/ 0 w 423"/>
                <a:gd name="T19" fmla="*/ 356 h 485"/>
                <a:gd name="T20" fmla="*/ 0 w 423"/>
                <a:gd name="T21" fmla="*/ 129 h 485"/>
                <a:gd name="T22" fmla="*/ 25 w 423"/>
                <a:gd name="T23" fmla="*/ 88 h 485"/>
                <a:gd name="T24" fmla="*/ 186 w 423"/>
                <a:gd name="T25" fmla="*/ 7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3" h="485">
                  <a:moveTo>
                    <a:pt x="186" y="7"/>
                  </a:moveTo>
                  <a:cubicBezTo>
                    <a:pt x="200" y="0"/>
                    <a:pt x="223" y="0"/>
                    <a:pt x="237" y="7"/>
                  </a:cubicBezTo>
                  <a:cubicBezTo>
                    <a:pt x="398" y="88"/>
                    <a:pt x="398" y="88"/>
                    <a:pt x="398" y="88"/>
                  </a:cubicBezTo>
                  <a:cubicBezTo>
                    <a:pt x="412" y="95"/>
                    <a:pt x="423" y="114"/>
                    <a:pt x="423" y="129"/>
                  </a:cubicBezTo>
                  <a:cubicBezTo>
                    <a:pt x="423" y="356"/>
                    <a:pt x="423" y="356"/>
                    <a:pt x="423" y="356"/>
                  </a:cubicBezTo>
                  <a:cubicBezTo>
                    <a:pt x="423" y="372"/>
                    <a:pt x="412" y="390"/>
                    <a:pt x="398" y="397"/>
                  </a:cubicBezTo>
                  <a:cubicBezTo>
                    <a:pt x="237" y="478"/>
                    <a:pt x="237" y="478"/>
                    <a:pt x="237" y="478"/>
                  </a:cubicBezTo>
                  <a:cubicBezTo>
                    <a:pt x="223" y="485"/>
                    <a:pt x="200" y="485"/>
                    <a:pt x="186" y="478"/>
                  </a:cubicBezTo>
                  <a:cubicBezTo>
                    <a:pt x="25" y="397"/>
                    <a:pt x="25" y="397"/>
                    <a:pt x="25" y="397"/>
                  </a:cubicBezTo>
                  <a:cubicBezTo>
                    <a:pt x="11" y="390"/>
                    <a:pt x="0" y="372"/>
                    <a:pt x="0" y="356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14"/>
                    <a:pt x="11" y="95"/>
                    <a:pt x="25" y="88"/>
                  </a:cubicBezTo>
                  <a:lnTo>
                    <a:pt x="186" y="7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93F86F5-B71D-4851-ADC5-AC4055FF7E92}"/>
                </a:ext>
              </a:extLst>
            </p:cNvPr>
            <p:cNvSpPr txBox="1"/>
            <p:nvPr/>
          </p:nvSpPr>
          <p:spPr>
            <a:xfrm>
              <a:off x="6086876" y="1772920"/>
              <a:ext cx="9060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 defTabSz="609585">
                <a:defRPr/>
              </a:pPr>
              <a:r>
                <a:rPr kumimoji="1" lang="en-US" altLang="zh-CN" sz="3600" ker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Calibri" panose="020F0502020204030204" pitchFamily="34" charset="0"/>
                </a:rPr>
                <a:t>25%</a:t>
              </a:r>
              <a:endParaRPr kumimoji="1" lang="zh-CN" altLang="en-US" sz="3600" kern="0">
                <a:solidFill>
                  <a:schemeClr val="bg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6FF8F2D-A483-4105-8721-514A153E5A20}"/>
                </a:ext>
              </a:extLst>
            </p:cNvPr>
            <p:cNvSpPr txBox="1"/>
            <p:nvPr/>
          </p:nvSpPr>
          <p:spPr>
            <a:xfrm>
              <a:off x="5134654" y="3426813"/>
              <a:ext cx="9060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 defTabSz="609585">
                <a:defRPr/>
              </a:pPr>
              <a:r>
                <a:rPr kumimoji="1" lang="en-US" altLang="zh-CN" sz="3600" ker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Calibri" panose="020F0502020204030204" pitchFamily="34" charset="0"/>
                </a:rPr>
                <a:t>35%</a:t>
              </a:r>
              <a:endParaRPr kumimoji="1" lang="zh-CN" altLang="en-US" sz="3600" kern="0">
                <a:solidFill>
                  <a:schemeClr val="bg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88D350B-7C18-4CF7-9A45-4553E42A5557}"/>
                </a:ext>
              </a:extLst>
            </p:cNvPr>
            <p:cNvSpPr txBox="1"/>
            <p:nvPr/>
          </p:nvSpPr>
          <p:spPr>
            <a:xfrm>
              <a:off x="6992893" y="3426813"/>
              <a:ext cx="9044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 defTabSz="609585">
                <a:defRPr/>
              </a:pPr>
              <a:r>
                <a:rPr kumimoji="1" lang="en-US" altLang="zh-CN" sz="3600" kern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Calibri" panose="020F0502020204030204" pitchFamily="34" charset="0"/>
                </a:rPr>
                <a:t>40%</a:t>
              </a:r>
              <a:endParaRPr kumimoji="1" lang="zh-CN" altLang="en-US" sz="3600" kern="0">
                <a:solidFill>
                  <a:schemeClr val="bg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9DB97017-7BAD-4233-A8B7-91F6ABF0905C}"/>
              </a:ext>
            </a:extLst>
          </p:cNvPr>
          <p:cNvSpPr/>
          <p:nvPr/>
        </p:nvSpPr>
        <p:spPr>
          <a:xfrm>
            <a:off x="510600" y="1624866"/>
            <a:ext cx="4310276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B0DB9BF-A9CD-4340-88EC-A9431CBAE717}"/>
              </a:ext>
            </a:extLst>
          </p:cNvPr>
          <p:cNvSpPr/>
          <p:nvPr/>
        </p:nvSpPr>
        <p:spPr>
          <a:xfrm>
            <a:off x="510600" y="1346305"/>
            <a:ext cx="17043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>
                <a:solidFill>
                  <a:schemeClr val="accent3">
                    <a:lumMod val="75000"/>
                  </a:schemeClr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93105B8-A9D6-4813-9D23-09E5E519086E}"/>
              </a:ext>
            </a:extLst>
          </p:cNvPr>
          <p:cNvSpPr/>
          <p:nvPr/>
        </p:nvSpPr>
        <p:spPr>
          <a:xfrm>
            <a:off x="510600" y="2696212"/>
            <a:ext cx="4310276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21B55FD-3A77-49B8-898D-05F62385492E}"/>
              </a:ext>
            </a:extLst>
          </p:cNvPr>
          <p:cNvSpPr/>
          <p:nvPr/>
        </p:nvSpPr>
        <p:spPr>
          <a:xfrm>
            <a:off x="510600" y="2417651"/>
            <a:ext cx="17043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D9C12C9-8414-49F4-A4D0-7AC2FC934490}"/>
              </a:ext>
            </a:extLst>
          </p:cNvPr>
          <p:cNvSpPr/>
          <p:nvPr/>
        </p:nvSpPr>
        <p:spPr>
          <a:xfrm>
            <a:off x="510600" y="3809369"/>
            <a:ext cx="4310276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B93BFF6-FB67-41B2-BE07-90C8BCC7DE71}"/>
              </a:ext>
            </a:extLst>
          </p:cNvPr>
          <p:cNvSpPr/>
          <p:nvPr/>
        </p:nvSpPr>
        <p:spPr>
          <a:xfrm>
            <a:off x="510600" y="3530808"/>
            <a:ext cx="17043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>
                <a:solidFill>
                  <a:schemeClr val="accent4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5516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95BEEA57-35EF-46A0-A945-04F6C0C9F8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4089394"/>
              </p:ext>
            </p:extLst>
          </p:nvPr>
        </p:nvGraphicFramePr>
        <p:xfrm>
          <a:off x="230909" y="966499"/>
          <a:ext cx="8682182" cy="27202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0" name="矩形 39">
            <a:extLst>
              <a:ext uri="{FF2B5EF4-FFF2-40B4-BE49-F238E27FC236}">
                <a16:creationId xmlns:a16="http://schemas.microsoft.com/office/drawing/2014/main" id="{25D22BA8-A2C1-423C-A821-CF6193354C66}"/>
              </a:ext>
            </a:extLst>
          </p:cNvPr>
          <p:cNvSpPr/>
          <p:nvPr/>
        </p:nvSpPr>
        <p:spPr>
          <a:xfrm>
            <a:off x="562198" y="3889195"/>
            <a:ext cx="2044253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76042318-D5FE-459A-8737-B641C79B5589}"/>
              </a:ext>
            </a:extLst>
          </p:cNvPr>
          <p:cNvSpPr/>
          <p:nvPr/>
        </p:nvSpPr>
        <p:spPr>
          <a:xfrm>
            <a:off x="876438" y="3586782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E726ED6-EAD2-4D4D-AECC-F64AACBBD472}"/>
              </a:ext>
            </a:extLst>
          </p:cNvPr>
          <p:cNvSpPr/>
          <p:nvPr/>
        </p:nvSpPr>
        <p:spPr>
          <a:xfrm>
            <a:off x="2625768" y="3889195"/>
            <a:ext cx="2044253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DCCD1855-9800-4EDB-8FB8-8391761E36AD}"/>
              </a:ext>
            </a:extLst>
          </p:cNvPr>
          <p:cNvSpPr/>
          <p:nvPr/>
        </p:nvSpPr>
        <p:spPr>
          <a:xfrm>
            <a:off x="2920691" y="3586782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D814EFCC-7E2C-475A-9BC9-EDCCA9D28289}"/>
              </a:ext>
            </a:extLst>
          </p:cNvPr>
          <p:cNvSpPr/>
          <p:nvPr/>
        </p:nvSpPr>
        <p:spPr>
          <a:xfrm>
            <a:off x="4689338" y="3889195"/>
            <a:ext cx="2044253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A5E179B-D4AC-440B-8C1C-50C31604126F}"/>
              </a:ext>
            </a:extLst>
          </p:cNvPr>
          <p:cNvSpPr/>
          <p:nvPr/>
        </p:nvSpPr>
        <p:spPr>
          <a:xfrm>
            <a:off x="4993919" y="3586782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D4BAD834-0AF6-4AE3-8CC6-71785EE59EDF}"/>
              </a:ext>
            </a:extLst>
          </p:cNvPr>
          <p:cNvSpPr/>
          <p:nvPr/>
        </p:nvSpPr>
        <p:spPr>
          <a:xfrm>
            <a:off x="6752907" y="3889195"/>
            <a:ext cx="2044253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FB4E1E59-7611-4B8B-8214-398E7F20F189}"/>
              </a:ext>
            </a:extLst>
          </p:cNvPr>
          <p:cNvSpPr/>
          <p:nvPr/>
        </p:nvSpPr>
        <p:spPr>
          <a:xfrm>
            <a:off x="7067147" y="3586782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7662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78A4592-635D-4F5F-ABA1-186FFC9C4EC1}"/>
              </a:ext>
            </a:extLst>
          </p:cNvPr>
          <p:cNvSpPr/>
          <p:nvPr/>
        </p:nvSpPr>
        <p:spPr>
          <a:xfrm>
            <a:off x="3928159" y="3750483"/>
            <a:ext cx="1229619" cy="228855"/>
          </a:xfrm>
          <a:prstGeom prst="roundRect">
            <a:avLst>
              <a:gd name="adj" fmla="val 50000"/>
            </a:avLst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latin typeface="+mj-lt"/>
              </a:rPr>
              <a:t>第三单元</a:t>
            </a:r>
          </a:p>
        </p:txBody>
      </p:sp>
      <p:sp>
        <p:nvSpPr>
          <p:cNvPr id="427" name="PA_矩形 7">
            <a:extLst>
              <a:ext uri="{FF2B5EF4-FFF2-40B4-BE49-F238E27FC236}">
                <a16:creationId xmlns:a16="http://schemas.microsoft.com/office/drawing/2014/main" id="{4DDFC741-2215-4787-A721-E9098ABD217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11104" y="1917081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4800" kern="0">
                <a:solidFill>
                  <a:schemeClr val="accent4"/>
                </a:solidFill>
                <a:latin typeface="+mj-ea"/>
                <a:ea typeface="+mj-ea"/>
              </a:rPr>
              <a:t>添加标题内容</a:t>
            </a:r>
          </a:p>
        </p:txBody>
      </p:sp>
      <p:sp>
        <p:nvSpPr>
          <p:cNvPr id="428" name="矩形 427">
            <a:extLst>
              <a:ext uri="{FF2B5EF4-FFF2-40B4-BE49-F238E27FC236}">
                <a16:creationId xmlns:a16="http://schemas.microsoft.com/office/drawing/2014/main" id="{611FC558-0BAF-4371-8B3B-4C56A5ED1E14}"/>
              </a:ext>
            </a:extLst>
          </p:cNvPr>
          <p:cNvSpPr/>
          <p:nvPr/>
        </p:nvSpPr>
        <p:spPr>
          <a:xfrm>
            <a:off x="2396537" y="3009566"/>
            <a:ext cx="4350927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</a:p>
        </p:txBody>
      </p:sp>
      <p:sp>
        <p:nvSpPr>
          <p:cNvPr id="429" name="PA_矩形 8">
            <a:extLst>
              <a:ext uri="{FF2B5EF4-FFF2-40B4-BE49-F238E27FC236}">
                <a16:creationId xmlns:a16="http://schemas.microsoft.com/office/drawing/2014/main" id="{59AC57EB-81A6-4533-852A-E496021675E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022805" y="1680702"/>
            <a:ext cx="299381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zh-CN" altLang="en-US" sz="1050" kern="0">
                <a:solidFill>
                  <a:srgbClr val="928076"/>
                </a:solidFill>
                <a:latin typeface="+mn-ea"/>
              </a:rPr>
              <a:t>清新简约工作汇报</a:t>
            </a:r>
            <a:endParaRPr lang="en-US" altLang="zh-CN" sz="1050" kern="0">
              <a:solidFill>
                <a:srgbClr val="928076"/>
              </a:solidFill>
              <a:latin typeface="+mn-ea"/>
            </a:endParaRPr>
          </a:p>
        </p:txBody>
      </p:sp>
      <p:sp>
        <p:nvSpPr>
          <p:cNvPr id="430" name="PA_矩形 8">
            <a:extLst>
              <a:ext uri="{FF2B5EF4-FFF2-40B4-BE49-F238E27FC236}">
                <a16:creationId xmlns:a16="http://schemas.microsoft.com/office/drawing/2014/main" id="{42F8902E-5454-42EE-B750-C6BDCC609CC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49684" y="2703077"/>
            <a:ext cx="25400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en-US" altLang="zh-CN" sz="1200" kern="0">
                <a:solidFill>
                  <a:schemeClr val="accent4"/>
                </a:solidFill>
                <a:latin typeface="+mj-lt"/>
                <a:ea typeface="微软雅黑"/>
              </a:rPr>
              <a:t>MORANDI PALETTE</a:t>
            </a:r>
          </a:p>
        </p:txBody>
      </p:sp>
      <p:sp>
        <p:nvSpPr>
          <p:cNvPr id="431" name="椭圆 430">
            <a:extLst>
              <a:ext uri="{FF2B5EF4-FFF2-40B4-BE49-F238E27FC236}">
                <a16:creationId xmlns:a16="http://schemas.microsoft.com/office/drawing/2014/main" id="{AB81A9A5-D68E-49E1-9496-E5C78DD75973}"/>
              </a:ext>
            </a:extLst>
          </p:cNvPr>
          <p:cNvSpPr/>
          <p:nvPr/>
        </p:nvSpPr>
        <p:spPr>
          <a:xfrm>
            <a:off x="-702134" y="698815"/>
            <a:ext cx="446696" cy="446696"/>
          </a:xfrm>
          <a:prstGeom prst="ellipse">
            <a:avLst/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椭圆 431">
            <a:extLst>
              <a:ext uri="{FF2B5EF4-FFF2-40B4-BE49-F238E27FC236}">
                <a16:creationId xmlns:a16="http://schemas.microsoft.com/office/drawing/2014/main" id="{936A7086-5BF1-438D-B0F8-90C5937EA218}"/>
              </a:ext>
            </a:extLst>
          </p:cNvPr>
          <p:cNvSpPr/>
          <p:nvPr/>
        </p:nvSpPr>
        <p:spPr>
          <a:xfrm>
            <a:off x="-702135" y="1315660"/>
            <a:ext cx="446696" cy="446696"/>
          </a:xfrm>
          <a:prstGeom prst="ellipse">
            <a:avLst/>
          </a:prstGeom>
          <a:solidFill>
            <a:srgbClr val="CDBB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椭圆 432">
            <a:extLst>
              <a:ext uri="{FF2B5EF4-FFF2-40B4-BE49-F238E27FC236}">
                <a16:creationId xmlns:a16="http://schemas.microsoft.com/office/drawing/2014/main" id="{724DC128-AE37-4C57-A14C-B7111822C7B0}"/>
              </a:ext>
            </a:extLst>
          </p:cNvPr>
          <p:cNvSpPr/>
          <p:nvPr/>
        </p:nvSpPr>
        <p:spPr>
          <a:xfrm>
            <a:off x="-702135" y="1932505"/>
            <a:ext cx="446696" cy="446696"/>
          </a:xfrm>
          <a:prstGeom prst="ellipse">
            <a:avLst/>
          </a:pr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椭圆 433">
            <a:extLst>
              <a:ext uri="{FF2B5EF4-FFF2-40B4-BE49-F238E27FC236}">
                <a16:creationId xmlns:a16="http://schemas.microsoft.com/office/drawing/2014/main" id="{25D86BD1-FC27-4D6C-A25B-B7E87920DBB3}"/>
              </a:ext>
            </a:extLst>
          </p:cNvPr>
          <p:cNvSpPr/>
          <p:nvPr/>
        </p:nvSpPr>
        <p:spPr>
          <a:xfrm>
            <a:off x="-693626" y="2549351"/>
            <a:ext cx="446696" cy="446696"/>
          </a:xfrm>
          <a:prstGeom prst="ellipse">
            <a:avLst/>
          </a:pr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4344D8CD-3448-4F2E-94C9-0E8EDBAC9424}"/>
              </a:ext>
            </a:extLst>
          </p:cNvPr>
          <p:cNvSpPr>
            <a:spLocks/>
          </p:cNvSpPr>
          <p:nvPr/>
        </p:nvSpPr>
        <p:spPr bwMode="auto">
          <a:xfrm>
            <a:off x="5426409" y="3020724"/>
            <a:ext cx="3717592" cy="2122776"/>
          </a:xfrm>
          <a:custGeom>
            <a:avLst/>
            <a:gdLst>
              <a:gd name="connsiteX0" fmla="*/ 3495816 w 3717592"/>
              <a:gd name="connsiteY0" fmla="*/ 0 h 2122776"/>
              <a:gd name="connsiteX1" fmla="*/ 3701178 w 3717592"/>
              <a:gd name="connsiteY1" fmla="*/ 34967 h 2122776"/>
              <a:gd name="connsiteX2" fmla="*/ 3717592 w 3717592"/>
              <a:gd name="connsiteY2" fmla="*/ 42045 h 2122776"/>
              <a:gd name="connsiteX3" fmla="*/ 3717592 w 3717592"/>
              <a:gd name="connsiteY3" fmla="*/ 2122776 h 2122776"/>
              <a:gd name="connsiteX4" fmla="*/ 0 w 3717592"/>
              <a:gd name="connsiteY4" fmla="*/ 2122776 h 2122776"/>
              <a:gd name="connsiteX5" fmla="*/ 14894 w 3717592"/>
              <a:gd name="connsiteY5" fmla="*/ 2066590 h 2122776"/>
              <a:gd name="connsiteX6" fmla="*/ 545207 w 3717592"/>
              <a:gd name="connsiteY6" fmla="*/ 1544535 h 2122776"/>
              <a:gd name="connsiteX7" fmla="*/ 1398491 w 3717592"/>
              <a:gd name="connsiteY7" fmla="*/ 1338068 h 2122776"/>
              <a:gd name="connsiteX8" fmla="*/ 2215890 w 3717592"/>
              <a:gd name="connsiteY8" fmla="*/ 1052190 h 2122776"/>
              <a:gd name="connsiteX9" fmla="*/ 2722278 w 3717592"/>
              <a:gd name="connsiteY9" fmla="*/ 500286 h 2122776"/>
              <a:gd name="connsiteX10" fmla="*/ 3296451 w 3717592"/>
              <a:gd name="connsiteY10" fmla="*/ 31764 h 2122776"/>
              <a:gd name="connsiteX11" fmla="*/ 3495816 w 3717592"/>
              <a:gd name="connsiteY11" fmla="*/ 0 h 2122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17592" h="2122776">
                <a:moveTo>
                  <a:pt x="3495816" y="0"/>
                </a:moveTo>
                <a:cubicBezTo>
                  <a:pt x="3566092" y="0"/>
                  <a:pt x="3636369" y="11726"/>
                  <a:pt x="3701178" y="34967"/>
                </a:cubicBezTo>
                <a:lnTo>
                  <a:pt x="3717592" y="42045"/>
                </a:lnTo>
                <a:lnTo>
                  <a:pt x="3717592" y="2122776"/>
                </a:lnTo>
                <a:lnTo>
                  <a:pt x="0" y="2122776"/>
                </a:lnTo>
                <a:lnTo>
                  <a:pt x="14894" y="2066590"/>
                </a:lnTo>
                <a:cubicBezTo>
                  <a:pt x="99064" y="1828986"/>
                  <a:pt x="311451" y="1648762"/>
                  <a:pt x="545207" y="1544535"/>
                </a:cubicBezTo>
                <a:cubicBezTo>
                  <a:pt x="812357" y="1425419"/>
                  <a:pt x="1107417" y="1389684"/>
                  <a:pt x="1398491" y="1338068"/>
                </a:cubicBezTo>
                <a:cubicBezTo>
                  <a:pt x="1685577" y="1290421"/>
                  <a:pt x="1980638" y="1222922"/>
                  <a:pt x="2215890" y="1052190"/>
                </a:cubicBezTo>
                <a:cubicBezTo>
                  <a:pt x="2419243" y="905280"/>
                  <a:pt x="2566773" y="694842"/>
                  <a:pt x="2722278" y="500286"/>
                </a:cubicBezTo>
                <a:cubicBezTo>
                  <a:pt x="2877783" y="301760"/>
                  <a:pt x="3061200" y="111175"/>
                  <a:pt x="3296451" y="31764"/>
                </a:cubicBezTo>
                <a:cubicBezTo>
                  <a:pt x="3360248" y="11912"/>
                  <a:pt x="3428032" y="0"/>
                  <a:pt x="3495816" y="0"/>
                </a:cubicBezTo>
                <a:close/>
              </a:path>
            </a:pathLst>
          </a:custGeom>
          <a:solidFill>
            <a:srgbClr val="CDBB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0" name="任意多边形: 形状 19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87C7C065-1DAC-4FE6-9502-06B47521850E}"/>
              </a:ext>
            </a:extLst>
          </p:cNvPr>
          <p:cNvSpPr>
            <a:spLocks/>
          </p:cNvSpPr>
          <p:nvPr/>
        </p:nvSpPr>
        <p:spPr bwMode="auto">
          <a:xfrm>
            <a:off x="-19574" y="-16371"/>
            <a:ext cx="3468681" cy="1203608"/>
          </a:xfrm>
          <a:custGeom>
            <a:avLst/>
            <a:gdLst>
              <a:gd name="connsiteX0" fmla="*/ 0 w 3468681"/>
              <a:gd name="connsiteY0" fmla="*/ 0 h 1203608"/>
              <a:gd name="connsiteX1" fmla="*/ 3404384 w 3468681"/>
              <a:gd name="connsiteY1" fmla="*/ 0 h 1203608"/>
              <a:gd name="connsiteX2" fmla="*/ 3407329 w 3468681"/>
              <a:gd name="connsiteY2" fmla="*/ 1963 h 1203608"/>
              <a:gd name="connsiteX3" fmla="*/ 3436809 w 3468681"/>
              <a:gd name="connsiteY3" fmla="*/ 32737 h 1203608"/>
              <a:gd name="connsiteX4" fmla="*/ 3432607 w 3468681"/>
              <a:gd name="connsiteY4" fmla="*/ 279456 h 1203608"/>
              <a:gd name="connsiteX5" fmla="*/ 2356879 w 3468681"/>
              <a:gd name="connsiteY5" fmla="*/ 986161 h 1203608"/>
              <a:gd name="connsiteX6" fmla="*/ 2289646 w 3468681"/>
              <a:gd name="connsiteY6" fmla="*/ 981979 h 1203608"/>
              <a:gd name="connsiteX7" fmla="*/ 1634123 w 3468681"/>
              <a:gd name="connsiteY7" fmla="*/ 894164 h 1203608"/>
              <a:gd name="connsiteX8" fmla="*/ 1554284 w 3468681"/>
              <a:gd name="connsiteY8" fmla="*/ 898345 h 1203608"/>
              <a:gd name="connsiteX9" fmla="*/ 734881 w 3468681"/>
              <a:gd name="connsiteY9" fmla="*/ 1170155 h 1203608"/>
              <a:gd name="connsiteX10" fmla="*/ 486960 w 3468681"/>
              <a:gd name="connsiteY10" fmla="*/ 1203608 h 1203608"/>
              <a:gd name="connsiteX11" fmla="*/ 7136 w 3468681"/>
              <a:gd name="connsiteY11" fmla="*/ 1092467 h 1203608"/>
              <a:gd name="connsiteX12" fmla="*/ 0 w 3468681"/>
              <a:gd name="connsiteY12" fmla="*/ 1088178 h 120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68681" h="1203608">
                <a:moveTo>
                  <a:pt x="0" y="0"/>
                </a:moveTo>
                <a:lnTo>
                  <a:pt x="3404384" y="0"/>
                </a:lnTo>
                <a:lnTo>
                  <a:pt x="3407329" y="1963"/>
                </a:lnTo>
                <a:cubicBezTo>
                  <a:pt x="3418425" y="11045"/>
                  <a:pt x="3428405" y="21238"/>
                  <a:pt x="3436809" y="32737"/>
                </a:cubicBezTo>
                <a:cubicBezTo>
                  <a:pt x="3491436" y="103826"/>
                  <a:pt x="3466224" y="200004"/>
                  <a:pt x="3432607" y="279456"/>
                </a:cubicBezTo>
                <a:cubicBezTo>
                  <a:pt x="3251918" y="697625"/>
                  <a:pt x="2810702" y="986161"/>
                  <a:pt x="2356879" y="986161"/>
                </a:cubicBezTo>
                <a:cubicBezTo>
                  <a:pt x="2335868" y="986161"/>
                  <a:pt x="2310656" y="986161"/>
                  <a:pt x="2289646" y="981979"/>
                </a:cubicBezTo>
                <a:cubicBezTo>
                  <a:pt x="2071138" y="969434"/>
                  <a:pt x="1852631" y="894164"/>
                  <a:pt x="1634123" y="894164"/>
                </a:cubicBezTo>
                <a:cubicBezTo>
                  <a:pt x="1608911" y="894164"/>
                  <a:pt x="1579497" y="894164"/>
                  <a:pt x="1554284" y="898345"/>
                </a:cubicBezTo>
                <a:cubicBezTo>
                  <a:pt x="1268544" y="923435"/>
                  <a:pt x="1016420" y="1103248"/>
                  <a:pt x="734881" y="1170155"/>
                </a:cubicBezTo>
                <a:cubicBezTo>
                  <a:pt x="655042" y="1191063"/>
                  <a:pt x="571001" y="1203608"/>
                  <a:pt x="486960" y="1203608"/>
                </a:cubicBezTo>
                <a:cubicBezTo>
                  <a:pt x="319928" y="1203608"/>
                  <a:pt x="155259" y="1165973"/>
                  <a:pt x="7136" y="1092467"/>
                </a:cubicBezTo>
                <a:lnTo>
                  <a:pt x="0" y="1088178"/>
                </a:lnTo>
                <a:close/>
              </a:path>
            </a:pathLst>
          </a:cu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任意多边形: 形状 20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9838B496-9034-4D5B-974C-2A518DD9C773}"/>
              </a:ext>
            </a:extLst>
          </p:cNvPr>
          <p:cNvSpPr>
            <a:spLocks/>
          </p:cNvSpPr>
          <p:nvPr/>
        </p:nvSpPr>
        <p:spPr bwMode="auto">
          <a:xfrm>
            <a:off x="0" y="4078771"/>
            <a:ext cx="1758783" cy="1064729"/>
          </a:xfrm>
          <a:custGeom>
            <a:avLst/>
            <a:gdLst>
              <a:gd name="connsiteX0" fmla="*/ 1249511 w 1758783"/>
              <a:gd name="connsiteY0" fmla="*/ 0 h 1064729"/>
              <a:gd name="connsiteX1" fmla="*/ 1696788 w 1758783"/>
              <a:gd name="connsiteY1" fmla="*/ 265763 h 1064729"/>
              <a:gd name="connsiteX2" fmla="*/ 1584029 w 1758783"/>
              <a:gd name="connsiteY2" fmla="*/ 984447 h 1064729"/>
              <a:gd name="connsiteX3" fmla="*/ 1516550 w 1758783"/>
              <a:gd name="connsiteY3" fmla="*/ 1053088 h 1064729"/>
              <a:gd name="connsiteX4" fmla="*/ 1502043 w 1758783"/>
              <a:gd name="connsiteY4" fmla="*/ 1064729 h 1064729"/>
              <a:gd name="connsiteX5" fmla="*/ 0 w 1758783"/>
              <a:gd name="connsiteY5" fmla="*/ 1064729 h 1064729"/>
              <a:gd name="connsiteX6" fmla="*/ 0 w 1758783"/>
              <a:gd name="connsiteY6" fmla="*/ 397927 h 1064729"/>
              <a:gd name="connsiteX7" fmla="*/ 41822 w 1758783"/>
              <a:gd name="connsiteY7" fmla="*/ 392570 h 1064729"/>
              <a:gd name="connsiteX8" fmla="*/ 121921 w 1758783"/>
              <a:gd name="connsiteY8" fmla="*/ 389287 h 1064729"/>
              <a:gd name="connsiteX9" fmla="*/ 125679 w 1758783"/>
              <a:gd name="connsiteY9" fmla="*/ 393030 h 1064729"/>
              <a:gd name="connsiteX10" fmla="*/ 366232 w 1758783"/>
              <a:gd name="connsiteY10" fmla="*/ 396773 h 1064729"/>
              <a:gd name="connsiteX11" fmla="*/ 738336 w 1758783"/>
              <a:gd name="connsiteY11" fmla="*/ 314424 h 1064729"/>
              <a:gd name="connsiteX12" fmla="*/ 1035268 w 1758783"/>
              <a:gd name="connsiteY12" fmla="*/ 56147 h 1064729"/>
              <a:gd name="connsiteX13" fmla="*/ 1249511 w 1758783"/>
              <a:gd name="connsiteY13" fmla="*/ 0 h 106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8783" h="1064729">
                <a:moveTo>
                  <a:pt x="1249511" y="0"/>
                </a:moveTo>
                <a:cubicBezTo>
                  <a:pt x="1426166" y="0"/>
                  <a:pt x="1610339" y="104808"/>
                  <a:pt x="1696788" y="265763"/>
                </a:cubicBezTo>
                <a:cubicBezTo>
                  <a:pt x="1817064" y="494095"/>
                  <a:pt x="1753167" y="789803"/>
                  <a:pt x="1584029" y="984447"/>
                </a:cubicBezTo>
                <a:cubicBezTo>
                  <a:pt x="1562887" y="1008778"/>
                  <a:pt x="1540335" y="1031646"/>
                  <a:pt x="1516550" y="1053088"/>
                </a:cubicBezTo>
                <a:lnTo>
                  <a:pt x="1502043" y="1064729"/>
                </a:lnTo>
                <a:lnTo>
                  <a:pt x="0" y="1064729"/>
                </a:lnTo>
                <a:lnTo>
                  <a:pt x="0" y="397927"/>
                </a:lnTo>
                <a:lnTo>
                  <a:pt x="41822" y="392570"/>
                </a:lnTo>
                <a:cubicBezTo>
                  <a:pt x="68771" y="390340"/>
                  <a:pt x="95610" y="389287"/>
                  <a:pt x="121921" y="389287"/>
                </a:cubicBezTo>
                <a:cubicBezTo>
                  <a:pt x="121921" y="389287"/>
                  <a:pt x="125679" y="393030"/>
                  <a:pt x="125679" y="393030"/>
                </a:cubicBezTo>
                <a:cubicBezTo>
                  <a:pt x="204611" y="393030"/>
                  <a:pt x="287301" y="396773"/>
                  <a:pt x="366232" y="396773"/>
                </a:cubicBezTo>
                <a:cubicBezTo>
                  <a:pt x="501543" y="396773"/>
                  <a:pt x="629336" y="381801"/>
                  <a:pt x="738336" y="314424"/>
                </a:cubicBezTo>
                <a:cubicBezTo>
                  <a:pt x="851095" y="243305"/>
                  <a:pt x="922509" y="127267"/>
                  <a:pt x="1035268" y="56147"/>
                </a:cubicBezTo>
                <a:cubicBezTo>
                  <a:pt x="1099165" y="18716"/>
                  <a:pt x="1174338" y="0"/>
                  <a:pt x="1249511" y="0"/>
                </a:cubicBezTo>
                <a:close/>
              </a:path>
            </a:pathLst>
          </a:cu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任意多边形: 形状 14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791B4C01-16C2-4C3F-B089-2FDC3E9FA65E}"/>
              </a:ext>
            </a:extLst>
          </p:cNvPr>
          <p:cNvSpPr>
            <a:spLocks/>
          </p:cNvSpPr>
          <p:nvPr/>
        </p:nvSpPr>
        <p:spPr bwMode="auto">
          <a:xfrm>
            <a:off x="6315094" y="-16371"/>
            <a:ext cx="2828905" cy="1832471"/>
          </a:xfrm>
          <a:custGeom>
            <a:avLst/>
            <a:gdLst>
              <a:gd name="connsiteX0" fmla="*/ 2367849 w 3163616"/>
              <a:gd name="connsiteY0" fmla="*/ 0 h 2049286"/>
              <a:gd name="connsiteX1" fmla="*/ 3163616 w 3163616"/>
              <a:gd name="connsiteY1" fmla="*/ 0 h 2049286"/>
              <a:gd name="connsiteX2" fmla="*/ 3163616 w 3163616"/>
              <a:gd name="connsiteY2" fmla="*/ 1877528 h 2049286"/>
              <a:gd name="connsiteX3" fmla="*/ 3079234 w 3163616"/>
              <a:gd name="connsiteY3" fmla="*/ 1911021 h 2049286"/>
              <a:gd name="connsiteX4" fmla="*/ 2525728 w 3163616"/>
              <a:gd name="connsiteY4" fmla="*/ 2027611 h 2049286"/>
              <a:gd name="connsiteX5" fmla="*/ 2214034 w 3163616"/>
              <a:gd name="connsiteY5" fmla="*/ 2049286 h 2049286"/>
              <a:gd name="connsiteX6" fmla="*/ 1039745 w 3163616"/>
              <a:gd name="connsiteY6" fmla="*/ 1897559 h 2049286"/>
              <a:gd name="connsiteX7" fmla="*/ 1010750 w 3163616"/>
              <a:gd name="connsiteY7" fmla="*/ 1897559 h 2049286"/>
              <a:gd name="connsiteX8" fmla="*/ 126409 w 3163616"/>
              <a:gd name="connsiteY8" fmla="*/ 1384576 h 2049286"/>
              <a:gd name="connsiteX9" fmla="*/ 32176 w 3163616"/>
              <a:gd name="connsiteY9" fmla="*/ 770442 h 2049286"/>
              <a:gd name="connsiteX10" fmla="*/ 1025248 w 3163616"/>
              <a:gd name="connsiteY10" fmla="*/ 264684 h 2049286"/>
              <a:gd name="connsiteX11" fmla="*/ 1039745 w 3163616"/>
              <a:gd name="connsiteY11" fmla="*/ 264684 h 2049286"/>
              <a:gd name="connsiteX12" fmla="*/ 1503661 w 3163616"/>
              <a:gd name="connsiteY12" fmla="*/ 271909 h 2049286"/>
              <a:gd name="connsiteX13" fmla="*/ 2221282 w 3163616"/>
              <a:gd name="connsiteY13" fmla="*/ 112957 h 2049286"/>
              <a:gd name="connsiteX14" fmla="*/ 2299404 w 3163616"/>
              <a:gd name="connsiteY14" fmla="*/ 57767 h 2049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63616" h="2049286">
                <a:moveTo>
                  <a:pt x="2367849" y="0"/>
                </a:moveTo>
                <a:lnTo>
                  <a:pt x="3163616" y="0"/>
                </a:lnTo>
                <a:lnTo>
                  <a:pt x="3163616" y="1877528"/>
                </a:lnTo>
                <a:lnTo>
                  <a:pt x="3079234" y="1911021"/>
                </a:lnTo>
                <a:cubicBezTo>
                  <a:pt x="2900848" y="1972745"/>
                  <a:pt x="2713288" y="2011354"/>
                  <a:pt x="2525728" y="2027611"/>
                </a:cubicBezTo>
                <a:cubicBezTo>
                  <a:pt x="2424246" y="2042061"/>
                  <a:pt x="2315515" y="2049286"/>
                  <a:pt x="2214034" y="2049286"/>
                </a:cubicBezTo>
                <a:cubicBezTo>
                  <a:pt x="1815355" y="2049286"/>
                  <a:pt x="1423926" y="1977035"/>
                  <a:pt x="1039745" y="1897559"/>
                </a:cubicBezTo>
                <a:cubicBezTo>
                  <a:pt x="1025248" y="1897559"/>
                  <a:pt x="1017999" y="1897559"/>
                  <a:pt x="1010750" y="1897559"/>
                </a:cubicBezTo>
                <a:cubicBezTo>
                  <a:pt x="583077" y="1897559"/>
                  <a:pt x="235140" y="1557979"/>
                  <a:pt x="126409" y="1384576"/>
                </a:cubicBezTo>
                <a:cubicBezTo>
                  <a:pt x="17679" y="1196723"/>
                  <a:pt x="-40311" y="972745"/>
                  <a:pt x="32176" y="770442"/>
                </a:cubicBezTo>
                <a:cubicBezTo>
                  <a:pt x="155404" y="387511"/>
                  <a:pt x="626569" y="264684"/>
                  <a:pt x="1025248" y="264684"/>
                </a:cubicBezTo>
                <a:cubicBezTo>
                  <a:pt x="1032496" y="264684"/>
                  <a:pt x="1039745" y="264684"/>
                  <a:pt x="1039745" y="264684"/>
                </a:cubicBezTo>
                <a:cubicBezTo>
                  <a:pt x="1191968" y="264684"/>
                  <a:pt x="1351439" y="271909"/>
                  <a:pt x="1503661" y="271909"/>
                </a:cubicBezTo>
                <a:cubicBezTo>
                  <a:pt x="1764615" y="271909"/>
                  <a:pt x="2011070" y="243009"/>
                  <a:pt x="2221282" y="112957"/>
                </a:cubicBezTo>
                <a:cubicBezTo>
                  <a:pt x="2248465" y="95797"/>
                  <a:pt x="2274402" y="77283"/>
                  <a:pt x="2299404" y="57767"/>
                </a:cubicBezTo>
                <a:close/>
              </a:path>
            </a:pathLst>
          </a:custGeom>
          <a:solidFill>
            <a:srgbClr val="CB96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47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BE351EE-7422-4D6A-90CF-CEFA07714C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0" r="9854"/>
          <a:stretch/>
        </p:blipFill>
        <p:spPr>
          <a:xfrm>
            <a:off x="5617059" y="1322335"/>
            <a:ext cx="2366941" cy="4299056"/>
          </a:xfrm>
          <a:prstGeom prst="roundRect">
            <a:avLst>
              <a:gd name="adj" fmla="val 11384"/>
            </a:avLst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A195A29D-B525-4C7A-BCD1-07EBAA433D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27" t="456" r="31547" b="-456"/>
          <a:stretch/>
        </p:blipFill>
        <p:spPr>
          <a:xfrm>
            <a:off x="5157499" y="1063856"/>
            <a:ext cx="3258523" cy="5658352"/>
          </a:xfrm>
          <a:prstGeom prst="rect">
            <a:avLst/>
          </a:prstGeom>
        </p:spPr>
      </p:pic>
      <p:sp>
        <p:nvSpPr>
          <p:cNvPr id="74" name="矩形 73">
            <a:extLst>
              <a:ext uri="{FF2B5EF4-FFF2-40B4-BE49-F238E27FC236}">
                <a16:creationId xmlns:a16="http://schemas.microsoft.com/office/drawing/2014/main" id="{2E42808E-7451-4ACA-A983-2976230197BC}"/>
              </a:ext>
            </a:extLst>
          </p:cNvPr>
          <p:cNvSpPr/>
          <p:nvPr/>
        </p:nvSpPr>
        <p:spPr>
          <a:xfrm>
            <a:off x="501654" y="2464252"/>
            <a:ext cx="18246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</a:t>
            </a: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0C238F9E-3AE7-409D-B38B-92F0A2768C9B}"/>
              </a:ext>
            </a:extLst>
          </p:cNvPr>
          <p:cNvSpPr/>
          <p:nvPr/>
        </p:nvSpPr>
        <p:spPr>
          <a:xfrm>
            <a:off x="706068" y="2150512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1DECDAC-1655-4E9A-B1B1-857649090554}"/>
              </a:ext>
            </a:extLst>
          </p:cNvPr>
          <p:cNvSpPr/>
          <p:nvPr/>
        </p:nvSpPr>
        <p:spPr>
          <a:xfrm>
            <a:off x="1174705" y="1604337"/>
            <a:ext cx="478498" cy="4784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1A1F3D88-1542-49F3-BC59-4DF9F21031DA}"/>
              </a:ext>
            </a:extLst>
          </p:cNvPr>
          <p:cNvSpPr/>
          <p:nvPr/>
        </p:nvSpPr>
        <p:spPr>
          <a:xfrm>
            <a:off x="2722831" y="2464252"/>
            <a:ext cx="18246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</a:t>
            </a: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76445974-EB9E-45D7-943E-7281F193B680}"/>
              </a:ext>
            </a:extLst>
          </p:cNvPr>
          <p:cNvSpPr/>
          <p:nvPr/>
        </p:nvSpPr>
        <p:spPr>
          <a:xfrm>
            <a:off x="2927245" y="2150512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46D989B7-A112-4FEA-A93B-B3EF84EA0495}"/>
              </a:ext>
            </a:extLst>
          </p:cNvPr>
          <p:cNvSpPr/>
          <p:nvPr/>
        </p:nvSpPr>
        <p:spPr>
          <a:xfrm>
            <a:off x="3395882" y="1604337"/>
            <a:ext cx="478498" cy="47849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FCC2FB87-6EDF-4309-85F0-FB337498A38D}"/>
              </a:ext>
            </a:extLst>
          </p:cNvPr>
          <p:cNvSpPr/>
          <p:nvPr/>
        </p:nvSpPr>
        <p:spPr>
          <a:xfrm>
            <a:off x="525437" y="4143814"/>
            <a:ext cx="18246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73CDD55F-188D-4C26-882C-8FC2B40BA157}"/>
              </a:ext>
            </a:extLst>
          </p:cNvPr>
          <p:cNvSpPr/>
          <p:nvPr/>
        </p:nvSpPr>
        <p:spPr>
          <a:xfrm>
            <a:off x="729851" y="3830074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3">
                    <a:lumMod val="90000"/>
                  </a:schemeClr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3">
                  <a:lumMod val="90000"/>
                </a:schemeClr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81" name="椭圆 80">
            <a:extLst>
              <a:ext uri="{FF2B5EF4-FFF2-40B4-BE49-F238E27FC236}">
                <a16:creationId xmlns:a16="http://schemas.microsoft.com/office/drawing/2014/main" id="{B48AA009-77BE-4FC9-9EC4-498458C2C572}"/>
              </a:ext>
            </a:extLst>
          </p:cNvPr>
          <p:cNvSpPr/>
          <p:nvPr/>
        </p:nvSpPr>
        <p:spPr>
          <a:xfrm>
            <a:off x="1198488" y="3283899"/>
            <a:ext cx="478498" cy="478498"/>
          </a:xfrm>
          <a:prstGeom prst="ellipse">
            <a:avLst/>
          </a:prstGeom>
          <a:solidFill>
            <a:schemeClr val="accent3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A7F1D012-5BAA-461F-89E2-881340332A57}"/>
              </a:ext>
            </a:extLst>
          </p:cNvPr>
          <p:cNvSpPr/>
          <p:nvPr/>
        </p:nvSpPr>
        <p:spPr>
          <a:xfrm>
            <a:off x="2746614" y="4143814"/>
            <a:ext cx="18246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</a:t>
            </a: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8808E74-1B0E-4A98-9B1E-7EC68C959B20}"/>
              </a:ext>
            </a:extLst>
          </p:cNvPr>
          <p:cNvSpPr/>
          <p:nvPr/>
        </p:nvSpPr>
        <p:spPr>
          <a:xfrm>
            <a:off x="2951028" y="3830074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4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84" name="椭圆 83">
            <a:extLst>
              <a:ext uri="{FF2B5EF4-FFF2-40B4-BE49-F238E27FC236}">
                <a16:creationId xmlns:a16="http://schemas.microsoft.com/office/drawing/2014/main" id="{6ECA6CD9-0876-48B1-8FBD-9F8123B4F472}"/>
              </a:ext>
            </a:extLst>
          </p:cNvPr>
          <p:cNvSpPr/>
          <p:nvPr/>
        </p:nvSpPr>
        <p:spPr>
          <a:xfrm>
            <a:off x="3419665" y="3283899"/>
            <a:ext cx="478498" cy="47849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5" name="Group 112">
            <a:extLst>
              <a:ext uri="{FF2B5EF4-FFF2-40B4-BE49-F238E27FC236}">
                <a16:creationId xmlns:a16="http://schemas.microsoft.com/office/drawing/2014/main" id="{AD5E0DAA-C2EB-487E-8971-23259ABD2EFD}"/>
              </a:ext>
            </a:extLst>
          </p:cNvPr>
          <p:cNvGrpSpPr/>
          <p:nvPr/>
        </p:nvGrpSpPr>
        <p:grpSpPr>
          <a:xfrm>
            <a:off x="1279241" y="1717378"/>
            <a:ext cx="269427" cy="252416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86" name="AutoShape 110">
              <a:extLst>
                <a:ext uri="{FF2B5EF4-FFF2-40B4-BE49-F238E27FC236}">
                  <a16:creationId xmlns:a16="http://schemas.microsoft.com/office/drawing/2014/main" id="{D3FCC280-493A-4D5F-B1E6-AA2D93A70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7" name="AutoShape 111">
              <a:extLst>
                <a:ext uri="{FF2B5EF4-FFF2-40B4-BE49-F238E27FC236}">
                  <a16:creationId xmlns:a16="http://schemas.microsoft.com/office/drawing/2014/main" id="{2F12009C-B155-441A-89F0-304AAB317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88" name="AutoShape 112">
            <a:extLst>
              <a:ext uri="{FF2B5EF4-FFF2-40B4-BE49-F238E27FC236}">
                <a16:creationId xmlns:a16="http://schemas.microsoft.com/office/drawing/2014/main" id="{D18670A3-15B7-46CC-8500-3E51255E5F7E}"/>
              </a:ext>
            </a:extLst>
          </p:cNvPr>
          <p:cNvSpPr>
            <a:spLocks/>
          </p:cNvSpPr>
          <p:nvPr/>
        </p:nvSpPr>
        <p:spPr bwMode="auto">
          <a:xfrm>
            <a:off x="3523981" y="3398867"/>
            <a:ext cx="269865" cy="268676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71366B1E-D685-4C03-BD8A-65B4E64E94C1}"/>
              </a:ext>
            </a:extLst>
          </p:cNvPr>
          <p:cNvGrpSpPr/>
          <p:nvPr/>
        </p:nvGrpSpPr>
        <p:grpSpPr>
          <a:xfrm>
            <a:off x="1345322" y="3392095"/>
            <a:ext cx="184829" cy="269427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90" name="AutoShape 113">
              <a:extLst>
                <a:ext uri="{FF2B5EF4-FFF2-40B4-BE49-F238E27FC236}">
                  <a16:creationId xmlns:a16="http://schemas.microsoft.com/office/drawing/2014/main" id="{1A0E1919-1406-4B7C-971E-758F25187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91" name="AutoShape 114">
              <a:extLst>
                <a:ext uri="{FF2B5EF4-FFF2-40B4-BE49-F238E27FC236}">
                  <a16:creationId xmlns:a16="http://schemas.microsoft.com/office/drawing/2014/main" id="{352DF682-AA3F-408B-B6F3-D7C1F7685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92" name="Group 124">
            <a:extLst>
              <a:ext uri="{FF2B5EF4-FFF2-40B4-BE49-F238E27FC236}">
                <a16:creationId xmlns:a16="http://schemas.microsoft.com/office/drawing/2014/main" id="{719B550F-DF0E-4802-9321-533253C652BB}"/>
              </a:ext>
            </a:extLst>
          </p:cNvPr>
          <p:cNvGrpSpPr/>
          <p:nvPr/>
        </p:nvGrpSpPr>
        <p:grpSpPr>
          <a:xfrm>
            <a:off x="3500417" y="1730252"/>
            <a:ext cx="269427" cy="226667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93" name="AutoShape 120">
              <a:extLst>
                <a:ext uri="{FF2B5EF4-FFF2-40B4-BE49-F238E27FC236}">
                  <a16:creationId xmlns:a16="http://schemas.microsoft.com/office/drawing/2014/main" id="{BBE94017-C816-4A36-8911-CAE1EA29C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94" name="AutoShape 121">
              <a:extLst>
                <a:ext uri="{FF2B5EF4-FFF2-40B4-BE49-F238E27FC236}">
                  <a16:creationId xmlns:a16="http://schemas.microsoft.com/office/drawing/2014/main" id="{73D1AF9E-4721-418D-8CD0-51E921B51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95" name="AutoShape 122">
              <a:extLst>
                <a:ext uri="{FF2B5EF4-FFF2-40B4-BE49-F238E27FC236}">
                  <a16:creationId xmlns:a16="http://schemas.microsoft.com/office/drawing/2014/main" id="{4263944A-6EB7-4586-815D-EFBCF33F2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061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DDE184EF-5307-4C3D-A931-5A5960B8EBEC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1765FEEE-D982-4E90-8BDC-B5632DD2CD09}"/>
              </a:ext>
            </a:extLst>
          </p:cNvPr>
          <p:cNvSpPr/>
          <p:nvPr/>
        </p:nvSpPr>
        <p:spPr>
          <a:xfrm>
            <a:off x="3457673" y="1743075"/>
            <a:ext cx="1114327" cy="1114328"/>
          </a:xfrm>
          <a:prstGeom prst="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0311925-4A1F-4CBA-9123-043EAA20ABB2}"/>
              </a:ext>
            </a:extLst>
          </p:cNvPr>
          <p:cNvSpPr/>
          <p:nvPr/>
        </p:nvSpPr>
        <p:spPr>
          <a:xfrm>
            <a:off x="4572000" y="2857403"/>
            <a:ext cx="1114327" cy="1114328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5A248CB-3F93-4675-876C-15DDED835A2B}"/>
              </a:ext>
            </a:extLst>
          </p:cNvPr>
          <p:cNvSpPr/>
          <p:nvPr/>
        </p:nvSpPr>
        <p:spPr>
          <a:xfrm>
            <a:off x="3457673" y="2857402"/>
            <a:ext cx="1114327" cy="1114328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566B700-2CBA-41DF-8DBA-B8525AFA4D71}"/>
              </a:ext>
            </a:extLst>
          </p:cNvPr>
          <p:cNvSpPr/>
          <p:nvPr/>
        </p:nvSpPr>
        <p:spPr>
          <a:xfrm>
            <a:off x="4572000" y="1743075"/>
            <a:ext cx="1114327" cy="111432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9D1918C-997D-448B-B801-2D5DD9153AD2}"/>
              </a:ext>
            </a:extLst>
          </p:cNvPr>
          <p:cNvSpPr/>
          <p:nvPr/>
        </p:nvSpPr>
        <p:spPr>
          <a:xfrm>
            <a:off x="87317" y="2058886"/>
            <a:ext cx="309027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2C3822F-38FB-448A-9714-EE1AC3C74DA7}"/>
              </a:ext>
            </a:extLst>
          </p:cNvPr>
          <p:cNvSpPr/>
          <p:nvPr/>
        </p:nvSpPr>
        <p:spPr>
          <a:xfrm>
            <a:off x="1761814" y="1779588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C7CA8E62-54EF-40DF-83A4-4CD5114A80ED}"/>
              </a:ext>
            </a:extLst>
          </p:cNvPr>
          <p:cNvSpPr/>
          <p:nvPr/>
        </p:nvSpPr>
        <p:spPr>
          <a:xfrm>
            <a:off x="87317" y="3456419"/>
            <a:ext cx="309027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D5178EDC-AE2B-41C2-9D8D-6F2439B1B55D}"/>
              </a:ext>
            </a:extLst>
          </p:cNvPr>
          <p:cNvSpPr/>
          <p:nvPr/>
        </p:nvSpPr>
        <p:spPr>
          <a:xfrm>
            <a:off x="1761814" y="3177121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7B1AB9B-A776-4551-9EE0-C7E151E3B6B5}"/>
              </a:ext>
            </a:extLst>
          </p:cNvPr>
          <p:cNvSpPr/>
          <p:nvPr/>
        </p:nvSpPr>
        <p:spPr>
          <a:xfrm>
            <a:off x="5837051" y="2019739"/>
            <a:ext cx="309027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4B95A1F-A9A2-4023-B542-6D71F51EC8B6}"/>
              </a:ext>
            </a:extLst>
          </p:cNvPr>
          <p:cNvSpPr/>
          <p:nvPr/>
        </p:nvSpPr>
        <p:spPr>
          <a:xfrm>
            <a:off x="5837051" y="1740441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D111F34-B777-4457-91BA-CFE695DE4D40}"/>
              </a:ext>
            </a:extLst>
          </p:cNvPr>
          <p:cNvSpPr/>
          <p:nvPr/>
        </p:nvSpPr>
        <p:spPr>
          <a:xfrm>
            <a:off x="5837051" y="3417272"/>
            <a:ext cx="309027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8344A68-7650-48BE-B1A8-15EA185B08D2}"/>
              </a:ext>
            </a:extLst>
          </p:cNvPr>
          <p:cNvSpPr/>
          <p:nvPr/>
        </p:nvSpPr>
        <p:spPr>
          <a:xfrm>
            <a:off x="5837051" y="3137974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4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8" name="AutoShape 59">
            <a:extLst>
              <a:ext uri="{FF2B5EF4-FFF2-40B4-BE49-F238E27FC236}">
                <a16:creationId xmlns:a16="http://schemas.microsoft.com/office/drawing/2014/main" id="{2814342E-62BE-4F1E-B112-4858DCB48C11}"/>
              </a:ext>
            </a:extLst>
          </p:cNvPr>
          <p:cNvSpPr>
            <a:spLocks/>
          </p:cNvSpPr>
          <p:nvPr/>
        </p:nvSpPr>
        <p:spPr bwMode="auto">
          <a:xfrm>
            <a:off x="3763761" y="2031390"/>
            <a:ext cx="502151" cy="499940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9" name="Group 112">
            <a:extLst>
              <a:ext uri="{FF2B5EF4-FFF2-40B4-BE49-F238E27FC236}">
                <a16:creationId xmlns:a16="http://schemas.microsoft.com/office/drawing/2014/main" id="{97CC82E2-9396-4061-BE63-C1660FE37F72}"/>
              </a:ext>
            </a:extLst>
          </p:cNvPr>
          <p:cNvGrpSpPr/>
          <p:nvPr/>
        </p:nvGrpSpPr>
        <p:grpSpPr>
          <a:xfrm>
            <a:off x="4878493" y="2058886"/>
            <a:ext cx="501340" cy="469686"/>
            <a:chOff x="5368132" y="3540125"/>
            <a:chExt cx="465138" cy="435769"/>
          </a:xfrm>
          <a:solidFill>
            <a:schemeClr val="accent2"/>
          </a:solidFill>
        </p:grpSpPr>
        <p:sp>
          <p:nvSpPr>
            <p:cNvPr id="40" name="AutoShape 110">
              <a:extLst>
                <a:ext uri="{FF2B5EF4-FFF2-40B4-BE49-F238E27FC236}">
                  <a16:creationId xmlns:a16="http://schemas.microsoft.com/office/drawing/2014/main" id="{12724CD2-07B8-4B8B-AEE8-B97B51AAC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1" name="AutoShape 111">
              <a:extLst>
                <a:ext uri="{FF2B5EF4-FFF2-40B4-BE49-F238E27FC236}">
                  <a16:creationId xmlns:a16="http://schemas.microsoft.com/office/drawing/2014/main" id="{75501DD3-93A9-43C8-90E5-15CE50C60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2" name="AutoShape 112">
            <a:extLst>
              <a:ext uri="{FF2B5EF4-FFF2-40B4-BE49-F238E27FC236}">
                <a16:creationId xmlns:a16="http://schemas.microsoft.com/office/drawing/2014/main" id="{96FD4EB6-BB79-4FFA-9A02-9B3C970D4C19}"/>
              </a:ext>
            </a:extLst>
          </p:cNvPr>
          <p:cNvSpPr>
            <a:spLocks/>
          </p:cNvSpPr>
          <p:nvPr/>
        </p:nvSpPr>
        <p:spPr bwMode="auto">
          <a:xfrm>
            <a:off x="3763760" y="3154376"/>
            <a:ext cx="502153" cy="499940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969B032B-69A8-426C-B23F-655A20396996}"/>
              </a:ext>
            </a:extLst>
          </p:cNvPr>
          <p:cNvGrpSpPr/>
          <p:nvPr/>
        </p:nvGrpSpPr>
        <p:grpSpPr>
          <a:xfrm>
            <a:off x="4957203" y="3154376"/>
            <a:ext cx="343920" cy="501337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44" name="AutoShape 113">
              <a:extLst>
                <a:ext uri="{FF2B5EF4-FFF2-40B4-BE49-F238E27FC236}">
                  <a16:creationId xmlns:a16="http://schemas.microsoft.com/office/drawing/2014/main" id="{73B7E64D-8F7C-4F2D-A318-CB6D447A88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5" name="AutoShape 114">
              <a:extLst>
                <a:ext uri="{FF2B5EF4-FFF2-40B4-BE49-F238E27FC236}">
                  <a16:creationId xmlns:a16="http://schemas.microsoft.com/office/drawing/2014/main" id="{62541218-697D-4E76-9EC4-7F9381AD2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88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78A4592-635D-4F5F-ABA1-186FFC9C4EC1}"/>
              </a:ext>
            </a:extLst>
          </p:cNvPr>
          <p:cNvSpPr/>
          <p:nvPr/>
        </p:nvSpPr>
        <p:spPr>
          <a:xfrm>
            <a:off x="3928159" y="3750483"/>
            <a:ext cx="1229619" cy="228855"/>
          </a:xfrm>
          <a:prstGeom prst="roundRect">
            <a:avLst>
              <a:gd name="adj" fmla="val 50000"/>
            </a:avLst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latin typeface="+mj-lt"/>
              </a:rPr>
              <a:t>第四单元</a:t>
            </a:r>
          </a:p>
        </p:txBody>
      </p:sp>
      <p:sp>
        <p:nvSpPr>
          <p:cNvPr id="427" name="PA_矩形 7">
            <a:extLst>
              <a:ext uri="{FF2B5EF4-FFF2-40B4-BE49-F238E27FC236}">
                <a16:creationId xmlns:a16="http://schemas.microsoft.com/office/drawing/2014/main" id="{4DDFC741-2215-4787-A721-E9098ABD217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11104" y="1917081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4800" kern="0">
                <a:solidFill>
                  <a:schemeClr val="accent4"/>
                </a:solidFill>
                <a:latin typeface="+mj-ea"/>
                <a:ea typeface="+mj-ea"/>
              </a:rPr>
              <a:t>添加标题内容</a:t>
            </a:r>
          </a:p>
        </p:txBody>
      </p:sp>
      <p:sp>
        <p:nvSpPr>
          <p:cNvPr id="428" name="矩形 427">
            <a:extLst>
              <a:ext uri="{FF2B5EF4-FFF2-40B4-BE49-F238E27FC236}">
                <a16:creationId xmlns:a16="http://schemas.microsoft.com/office/drawing/2014/main" id="{611FC558-0BAF-4371-8B3B-4C56A5ED1E14}"/>
              </a:ext>
            </a:extLst>
          </p:cNvPr>
          <p:cNvSpPr/>
          <p:nvPr/>
        </p:nvSpPr>
        <p:spPr>
          <a:xfrm>
            <a:off x="2396537" y="3009566"/>
            <a:ext cx="4350927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</a:p>
        </p:txBody>
      </p:sp>
      <p:sp>
        <p:nvSpPr>
          <p:cNvPr id="429" name="PA_矩形 8">
            <a:extLst>
              <a:ext uri="{FF2B5EF4-FFF2-40B4-BE49-F238E27FC236}">
                <a16:creationId xmlns:a16="http://schemas.microsoft.com/office/drawing/2014/main" id="{59AC57EB-81A6-4533-852A-E496021675E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022805" y="1680702"/>
            <a:ext cx="299381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zh-CN" altLang="en-US" sz="1050" kern="0">
                <a:solidFill>
                  <a:srgbClr val="928076"/>
                </a:solidFill>
                <a:latin typeface="+mn-ea"/>
              </a:rPr>
              <a:t>清新简约工作汇报</a:t>
            </a:r>
            <a:endParaRPr lang="en-US" altLang="zh-CN" sz="1050" kern="0">
              <a:solidFill>
                <a:srgbClr val="928076"/>
              </a:solidFill>
              <a:latin typeface="+mn-ea"/>
            </a:endParaRPr>
          </a:p>
        </p:txBody>
      </p:sp>
      <p:sp>
        <p:nvSpPr>
          <p:cNvPr id="430" name="PA_矩形 8">
            <a:extLst>
              <a:ext uri="{FF2B5EF4-FFF2-40B4-BE49-F238E27FC236}">
                <a16:creationId xmlns:a16="http://schemas.microsoft.com/office/drawing/2014/main" id="{42F8902E-5454-42EE-B750-C6BDCC609CC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49684" y="2703077"/>
            <a:ext cx="25400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en-US" altLang="zh-CN" sz="1200" kern="0">
                <a:solidFill>
                  <a:schemeClr val="accent4"/>
                </a:solidFill>
                <a:latin typeface="+mj-lt"/>
                <a:ea typeface="微软雅黑"/>
              </a:rPr>
              <a:t>MORANDI PALETTE</a:t>
            </a:r>
          </a:p>
        </p:txBody>
      </p:sp>
      <p:sp>
        <p:nvSpPr>
          <p:cNvPr id="431" name="椭圆 430">
            <a:extLst>
              <a:ext uri="{FF2B5EF4-FFF2-40B4-BE49-F238E27FC236}">
                <a16:creationId xmlns:a16="http://schemas.microsoft.com/office/drawing/2014/main" id="{AB81A9A5-D68E-49E1-9496-E5C78DD75973}"/>
              </a:ext>
            </a:extLst>
          </p:cNvPr>
          <p:cNvSpPr/>
          <p:nvPr/>
        </p:nvSpPr>
        <p:spPr>
          <a:xfrm>
            <a:off x="-702134" y="698815"/>
            <a:ext cx="446696" cy="446696"/>
          </a:xfrm>
          <a:prstGeom prst="ellipse">
            <a:avLst/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椭圆 431">
            <a:extLst>
              <a:ext uri="{FF2B5EF4-FFF2-40B4-BE49-F238E27FC236}">
                <a16:creationId xmlns:a16="http://schemas.microsoft.com/office/drawing/2014/main" id="{936A7086-5BF1-438D-B0F8-90C5937EA218}"/>
              </a:ext>
            </a:extLst>
          </p:cNvPr>
          <p:cNvSpPr/>
          <p:nvPr/>
        </p:nvSpPr>
        <p:spPr>
          <a:xfrm>
            <a:off x="-702135" y="1315660"/>
            <a:ext cx="446696" cy="446696"/>
          </a:xfrm>
          <a:prstGeom prst="ellipse">
            <a:avLst/>
          </a:prstGeom>
          <a:solidFill>
            <a:srgbClr val="CDBB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椭圆 432">
            <a:extLst>
              <a:ext uri="{FF2B5EF4-FFF2-40B4-BE49-F238E27FC236}">
                <a16:creationId xmlns:a16="http://schemas.microsoft.com/office/drawing/2014/main" id="{724DC128-AE37-4C57-A14C-B7111822C7B0}"/>
              </a:ext>
            </a:extLst>
          </p:cNvPr>
          <p:cNvSpPr/>
          <p:nvPr/>
        </p:nvSpPr>
        <p:spPr>
          <a:xfrm>
            <a:off x="-702135" y="1932505"/>
            <a:ext cx="446696" cy="446696"/>
          </a:xfrm>
          <a:prstGeom prst="ellipse">
            <a:avLst/>
          </a:pr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椭圆 433">
            <a:extLst>
              <a:ext uri="{FF2B5EF4-FFF2-40B4-BE49-F238E27FC236}">
                <a16:creationId xmlns:a16="http://schemas.microsoft.com/office/drawing/2014/main" id="{25D86BD1-FC27-4D6C-A25B-B7E87920DBB3}"/>
              </a:ext>
            </a:extLst>
          </p:cNvPr>
          <p:cNvSpPr/>
          <p:nvPr/>
        </p:nvSpPr>
        <p:spPr>
          <a:xfrm>
            <a:off x="-693626" y="2549351"/>
            <a:ext cx="446696" cy="446696"/>
          </a:xfrm>
          <a:prstGeom prst="ellipse">
            <a:avLst/>
          </a:pr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4344D8CD-3448-4F2E-94C9-0E8EDBAC9424}"/>
              </a:ext>
            </a:extLst>
          </p:cNvPr>
          <p:cNvSpPr>
            <a:spLocks/>
          </p:cNvSpPr>
          <p:nvPr/>
        </p:nvSpPr>
        <p:spPr bwMode="auto">
          <a:xfrm>
            <a:off x="5426409" y="3020724"/>
            <a:ext cx="3717592" cy="2122776"/>
          </a:xfrm>
          <a:custGeom>
            <a:avLst/>
            <a:gdLst>
              <a:gd name="connsiteX0" fmla="*/ 3495816 w 3717592"/>
              <a:gd name="connsiteY0" fmla="*/ 0 h 2122776"/>
              <a:gd name="connsiteX1" fmla="*/ 3701178 w 3717592"/>
              <a:gd name="connsiteY1" fmla="*/ 34967 h 2122776"/>
              <a:gd name="connsiteX2" fmla="*/ 3717592 w 3717592"/>
              <a:gd name="connsiteY2" fmla="*/ 42045 h 2122776"/>
              <a:gd name="connsiteX3" fmla="*/ 3717592 w 3717592"/>
              <a:gd name="connsiteY3" fmla="*/ 2122776 h 2122776"/>
              <a:gd name="connsiteX4" fmla="*/ 0 w 3717592"/>
              <a:gd name="connsiteY4" fmla="*/ 2122776 h 2122776"/>
              <a:gd name="connsiteX5" fmla="*/ 14894 w 3717592"/>
              <a:gd name="connsiteY5" fmla="*/ 2066590 h 2122776"/>
              <a:gd name="connsiteX6" fmla="*/ 545207 w 3717592"/>
              <a:gd name="connsiteY6" fmla="*/ 1544535 h 2122776"/>
              <a:gd name="connsiteX7" fmla="*/ 1398491 w 3717592"/>
              <a:gd name="connsiteY7" fmla="*/ 1338068 h 2122776"/>
              <a:gd name="connsiteX8" fmla="*/ 2215890 w 3717592"/>
              <a:gd name="connsiteY8" fmla="*/ 1052190 h 2122776"/>
              <a:gd name="connsiteX9" fmla="*/ 2722278 w 3717592"/>
              <a:gd name="connsiteY9" fmla="*/ 500286 h 2122776"/>
              <a:gd name="connsiteX10" fmla="*/ 3296451 w 3717592"/>
              <a:gd name="connsiteY10" fmla="*/ 31764 h 2122776"/>
              <a:gd name="connsiteX11" fmla="*/ 3495816 w 3717592"/>
              <a:gd name="connsiteY11" fmla="*/ 0 h 2122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17592" h="2122776">
                <a:moveTo>
                  <a:pt x="3495816" y="0"/>
                </a:moveTo>
                <a:cubicBezTo>
                  <a:pt x="3566092" y="0"/>
                  <a:pt x="3636369" y="11726"/>
                  <a:pt x="3701178" y="34967"/>
                </a:cubicBezTo>
                <a:lnTo>
                  <a:pt x="3717592" y="42045"/>
                </a:lnTo>
                <a:lnTo>
                  <a:pt x="3717592" y="2122776"/>
                </a:lnTo>
                <a:lnTo>
                  <a:pt x="0" y="2122776"/>
                </a:lnTo>
                <a:lnTo>
                  <a:pt x="14894" y="2066590"/>
                </a:lnTo>
                <a:cubicBezTo>
                  <a:pt x="99064" y="1828986"/>
                  <a:pt x="311451" y="1648762"/>
                  <a:pt x="545207" y="1544535"/>
                </a:cubicBezTo>
                <a:cubicBezTo>
                  <a:pt x="812357" y="1425419"/>
                  <a:pt x="1107417" y="1389684"/>
                  <a:pt x="1398491" y="1338068"/>
                </a:cubicBezTo>
                <a:cubicBezTo>
                  <a:pt x="1685577" y="1290421"/>
                  <a:pt x="1980638" y="1222922"/>
                  <a:pt x="2215890" y="1052190"/>
                </a:cubicBezTo>
                <a:cubicBezTo>
                  <a:pt x="2419243" y="905280"/>
                  <a:pt x="2566773" y="694842"/>
                  <a:pt x="2722278" y="500286"/>
                </a:cubicBezTo>
                <a:cubicBezTo>
                  <a:pt x="2877783" y="301760"/>
                  <a:pt x="3061200" y="111175"/>
                  <a:pt x="3296451" y="31764"/>
                </a:cubicBezTo>
                <a:cubicBezTo>
                  <a:pt x="3360248" y="11912"/>
                  <a:pt x="3428032" y="0"/>
                  <a:pt x="3495816" y="0"/>
                </a:cubicBezTo>
                <a:close/>
              </a:path>
            </a:pathLst>
          </a:custGeom>
          <a:solidFill>
            <a:srgbClr val="CDBB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0" name="任意多边形: 形状 19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87C7C065-1DAC-4FE6-9502-06B47521850E}"/>
              </a:ext>
            </a:extLst>
          </p:cNvPr>
          <p:cNvSpPr>
            <a:spLocks/>
          </p:cNvSpPr>
          <p:nvPr/>
        </p:nvSpPr>
        <p:spPr bwMode="auto">
          <a:xfrm>
            <a:off x="-19574" y="-16371"/>
            <a:ext cx="3468681" cy="1203608"/>
          </a:xfrm>
          <a:custGeom>
            <a:avLst/>
            <a:gdLst>
              <a:gd name="connsiteX0" fmla="*/ 0 w 3468681"/>
              <a:gd name="connsiteY0" fmla="*/ 0 h 1203608"/>
              <a:gd name="connsiteX1" fmla="*/ 3404384 w 3468681"/>
              <a:gd name="connsiteY1" fmla="*/ 0 h 1203608"/>
              <a:gd name="connsiteX2" fmla="*/ 3407329 w 3468681"/>
              <a:gd name="connsiteY2" fmla="*/ 1963 h 1203608"/>
              <a:gd name="connsiteX3" fmla="*/ 3436809 w 3468681"/>
              <a:gd name="connsiteY3" fmla="*/ 32737 h 1203608"/>
              <a:gd name="connsiteX4" fmla="*/ 3432607 w 3468681"/>
              <a:gd name="connsiteY4" fmla="*/ 279456 h 1203608"/>
              <a:gd name="connsiteX5" fmla="*/ 2356879 w 3468681"/>
              <a:gd name="connsiteY5" fmla="*/ 986161 h 1203608"/>
              <a:gd name="connsiteX6" fmla="*/ 2289646 w 3468681"/>
              <a:gd name="connsiteY6" fmla="*/ 981979 h 1203608"/>
              <a:gd name="connsiteX7" fmla="*/ 1634123 w 3468681"/>
              <a:gd name="connsiteY7" fmla="*/ 894164 h 1203608"/>
              <a:gd name="connsiteX8" fmla="*/ 1554284 w 3468681"/>
              <a:gd name="connsiteY8" fmla="*/ 898345 h 1203608"/>
              <a:gd name="connsiteX9" fmla="*/ 734881 w 3468681"/>
              <a:gd name="connsiteY9" fmla="*/ 1170155 h 1203608"/>
              <a:gd name="connsiteX10" fmla="*/ 486960 w 3468681"/>
              <a:gd name="connsiteY10" fmla="*/ 1203608 h 1203608"/>
              <a:gd name="connsiteX11" fmla="*/ 7136 w 3468681"/>
              <a:gd name="connsiteY11" fmla="*/ 1092467 h 1203608"/>
              <a:gd name="connsiteX12" fmla="*/ 0 w 3468681"/>
              <a:gd name="connsiteY12" fmla="*/ 1088178 h 120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68681" h="1203608">
                <a:moveTo>
                  <a:pt x="0" y="0"/>
                </a:moveTo>
                <a:lnTo>
                  <a:pt x="3404384" y="0"/>
                </a:lnTo>
                <a:lnTo>
                  <a:pt x="3407329" y="1963"/>
                </a:lnTo>
                <a:cubicBezTo>
                  <a:pt x="3418425" y="11045"/>
                  <a:pt x="3428405" y="21238"/>
                  <a:pt x="3436809" y="32737"/>
                </a:cubicBezTo>
                <a:cubicBezTo>
                  <a:pt x="3491436" y="103826"/>
                  <a:pt x="3466224" y="200004"/>
                  <a:pt x="3432607" y="279456"/>
                </a:cubicBezTo>
                <a:cubicBezTo>
                  <a:pt x="3251918" y="697625"/>
                  <a:pt x="2810702" y="986161"/>
                  <a:pt x="2356879" y="986161"/>
                </a:cubicBezTo>
                <a:cubicBezTo>
                  <a:pt x="2335868" y="986161"/>
                  <a:pt x="2310656" y="986161"/>
                  <a:pt x="2289646" y="981979"/>
                </a:cubicBezTo>
                <a:cubicBezTo>
                  <a:pt x="2071138" y="969434"/>
                  <a:pt x="1852631" y="894164"/>
                  <a:pt x="1634123" y="894164"/>
                </a:cubicBezTo>
                <a:cubicBezTo>
                  <a:pt x="1608911" y="894164"/>
                  <a:pt x="1579497" y="894164"/>
                  <a:pt x="1554284" y="898345"/>
                </a:cubicBezTo>
                <a:cubicBezTo>
                  <a:pt x="1268544" y="923435"/>
                  <a:pt x="1016420" y="1103248"/>
                  <a:pt x="734881" y="1170155"/>
                </a:cubicBezTo>
                <a:cubicBezTo>
                  <a:pt x="655042" y="1191063"/>
                  <a:pt x="571001" y="1203608"/>
                  <a:pt x="486960" y="1203608"/>
                </a:cubicBezTo>
                <a:cubicBezTo>
                  <a:pt x="319928" y="1203608"/>
                  <a:pt x="155259" y="1165973"/>
                  <a:pt x="7136" y="1092467"/>
                </a:cubicBezTo>
                <a:lnTo>
                  <a:pt x="0" y="1088178"/>
                </a:lnTo>
                <a:close/>
              </a:path>
            </a:pathLst>
          </a:cu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任意多边形: 形状 20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9838B496-9034-4D5B-974C-2A518DD9C773}"/>
              </a:ext>
            </a:extLst>
          </p:cNvPr>
          <p:cNvSpPr>
            <a:spLocks/>
          </p:cNvSpPr>
          <p:nvPr/>
        </p:nvSpPr>
        <p:spPr bwMode="auto">
          <a:xfrm>
            <a:off x="0" y="4078771"/>
            <a:ext cx="1758783" cy="1064729"/>
          </a:xfrm>
          <a:custGeom>
            <a:avLst/>
            <a:gdLst>
              <a:gd name="connsiteX0" fmla="*/ 1249511 w 1758783"/>
              <a:gd name="connsiteY0" fmla="*/ 0 h 1064729"/>
              <a:gd name="connsiteX1" fmla="*/ 1696788 w 1758783"/>
              <a:gd name="connsiteY1" fmla="*/ 265763 h 1064729"/>
              <a:gd name="connsiteX2" fmla="*/ 1584029 w 1758783"/>
              <a:gd name="connsiteY2" fmla="*/ 984447 h 1064729"/>
              <a:gd name="connsiteX3" fmla="*/ 1516550 w 1758783"/>
              <a:gd name="connsiteY3" fmla="*/ 1053088 h 1064729"/>
              <a:gd name="connsiteX4" fmla="*/ 1502043 w 1758783"/>
              <a:gd name="connsiteY4" fmla="*/ 1064729 h 1064729"/>
              <a:gd name="connsiteX5" fmla="*/ 0 w 1758783"/>
              <a:gd name="connsiteY5" fmla="*/ 1064729 h 1064729"/>
              <a:gd name="connsiteX6" fmla="*/ 0 w 1758783"/>
              <a:gd name="connsiteY6" fmla="*/ 397927 h 1064729"/>
              <a:gd name="connsiteX7" fmla="*/ 41822 w 1758783"/>
              <a:gd name="connsiteY7" fmla="*/ 392570 h 1064729"/>
              <a:gd name="connsiteX8" fmla="*/ 121921 w 1758783"/>
              <a:gd name="connsiteY8" fmla="*/ 389287 h 1064729"/>
              <a:gd name="connsiteX9" fmla="*/ 125679 w 1758783"/>
              <a:gd name="connsiteY9" fmla="*/ 393030 h 1064729"/>
              <a:gd name="connsiteX10" fmla="*/ 366232 w 1758783"/>
              <a:gd name="connsiteY10" fmla="*/ 396773 h 1064729"/>
              <a:gd name="connsiteX11" fmla="*/ 738336 w 1758783"/>
              <a:gd name="connsiteY11" fmla="*/ 314424 h 1064729"/>
              <a:gd name="connsiteX12" fmla="*/ 1035268 w 1758783"/>
              <a:gd name="connsiteY12" fmla="*/ 56147 h 1064729"/>
              <a:gd name="connsiteX13" fmla="*/ 1249511 w 1758783"/>
              <a:gd name="connsiteY13" fmla="*/ 0 h 106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8783" h="1064729">
                <a:moveTo>
                  <a:pt x="1249511" y="0"/>
                </a:moveTo>
                <a:cubicBezTo>
                  <a:pt x="1426166" y="0"/>
                  <a:pt x="1610339" y="104808"/>
                  <a:pt x="1696788" y="265763"/>
                </a:cubicBezTo>
                <a:cubicBezTo>
                  <a:pt x="1817064" y="494095"/>
                  <a:pt x="1753167" y="789803"/>
                  <a:pt x="1584029" y="984447"/>
                </a:cubicBezTo>
                <a:cubicBezTo>
                  <a:pt x="1562887" y="1008778"/>
                  <a:pt x="1540335" y="1031646"/>
                  <a:pt x="1516550" y="1053088"/>
                </a:cubicBezTo>
                <a:lnTo>
                  <a:pt x="1502043" y="1064729"/>
                </a:lnTo>
                <a:lnTo>
                  <a:pt x="0" y="1064729"/>
                </a:lnTo>
                <a:lnTo>
                  <a:pt x="0" y="397927"/>
                </a:lnTo>
                <a:lnTo>
                  <a:pt x="41822" y="392570"/>
                </a:lnTo>
                <a:cubicBezTo>
                  <a:pt x="68771" y="390340"/>
                  <a:pt x="95610" y="389287"/>
                  <a:pt x="121921" y="389287"/>
                </a:cubicBezTo>
                <a:cubicBezTo>
                  <a:pt x="121921" y="389287"/>
                  <a:pt x="125679" y="393030"/>
                  <a:pt x="125679" y="393030"/>
                </a:cubicBezTo>
                <a:cubicBezTo>
                  <a:pt x="204611" y="393030"/>
                  <a:pt x="287301" y="396773"/>
                  <a:pt x="366232" y="396773"/>
                </a:cubicBezTo>
                <a:cubicBezTo>
                  <a:pt x="501543" y="396773"/>
                  <a:pt x="629336" y="381801"/>
                  <a:pt x="738336" y="314424"/>
                </a:cubicBezTo>
                <a:cubicBezTo>
                  <a:pt x="851095" y="243305"/>
                  <a:pt x="922509" y="127267"/>
                  <a:pt x="1035268" y="56147"/>
                </a:cubicBezTo>
                <a:cubicBezTo>
                  <a:pt x="1099165" y="18716"/>
                  <a:pt x="1174338" y="0"/>
                  <a:pt x="1249511" y="0"/>
                </a:cubicBezTo>
                <a:close/>
              </a:path>
            </a:pathLst>
          </a:cu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任意多边形: 形状 14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791B4C01-16C2-4C3F-B089-2FDC3E9FA65E}"/>
              </a:ext>
            </a:extLst>
          </p:cNvPr>
          <p:cNvSpPr>
            <a:spLocks/>
          </p:cNvSpPr>
          <p:nvPr/>
        </p:nvSpPr>
        <p:spPr bwMode="auto">
          <a:xfrm>
            <a:off x="6315094" y="-16371"/>
            <a:ext cx="2828905" cy="1832471"/>
          </a:xfrm>
          <a:custGeom>
            <a:avLst/>
            <a:gdLst>
              <a:gd name="connsiteX0" fmla="*/ 2367849 w 3163616"/>
              <a:gd name="connsiteY0" fmla="*/ 0 h 2049286"/>
              <a:gd name="connsiteX1" fmla="*/ 3163616 w 3163616"/>
              <a:gd name="connsiteY1" fmla="*/ 0 h 2049286"/>
              <a:gd name="connsiteX2" fmla="*/ 3163616 w 3163616"/>
              <a:gd name="connsiteY2" fmla="*/ 1877528 h 2049286"/>
              <a:gd name="connsiteX3" fmla="*/ 3079234 w 3163616"/>
              <a:gd name="connsiteY3" fmla="*/ 1911021 h 2049286"/>
              <a:gd name="connsiteX4" fmla="*/ 2525728 w 3163616"/>
              <a:gd name="connsiteY4" fmla="*/ 2027611 h 2049286"/>
              <a:gd name="connsiteX5" fmla="*/ 2214034 w 3163616"/>
              <a:gd name="connsiteY5" fmla="*/ 2049286 h 2049286"/>
              <a:gd name="connsiteX6" fmla="*/ 1039745 w 3163616"/>
              <a:gd name="connsiteY6" fmla="*/ 1897559 h 2049286"/>
              <a:gd name="connsiteX7" fmla="*/ 1010750 w 3163616"/>
              <a:gd name="connsiteY7" fmla="*/ 1897559 h 2049286"/>
              <a:gd name="connsiteX8" fmla="*/ 126409 w 3163616"/>
              <a:gd name="connsiteY8" fmla="*/ 1384576 h 2049286"/>
              <a:gd name="connsiteX9" fmla="*/ 32176 w 3163616"/>
              <a:gd name="connsiteY9" fmla="*/ 770442 h 2049286"/>
              <a:gd name="connsiteX10" fmla="*/ 1025248 w 3163616"/>
              <a:gd name="connsiteY10" fmla="*/ 264684 h 2049286"/>
              <a:gd name="connsiteX11" fmla="*/ 1039745 w 3163616"/>
              <a:gd name="connsiteY11" fmla="*/ 264684 h 2049286"/>
              <a:gd name="connsiteX12" fmla="*/ 1503661 w 3163616"/>
              <a:gd name="connsiteY12" fmla="*/ 271909 h 2049286"/>
              <a:gd name="connsiteX13" fmla="*/ 2221282 w 3163616"/>
              <a:gd name="connsiteY13" fmla="*/ 112957 h 2049286"/>
              <a:gd name="connsiteX14" fmla="*/ 2299404 w 3163616"/>
              <a:gd name="connsiteY14" fmla="*/ 57767 h 2049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63616" h="2049286">
                <a:moveTo>
                  <a:pt x="2367849" y="0"/>
                </a:moveTo>
                <a:lnTo>
                  <a:pt x="3163616" y="0"/>
                </a:lnTo>
                <a:lnTo>
                  <a:pt x="3163616" y="1877528"/>
                </a:lnTo>
                <a:lnTo>
                  <a:pt x="3079234" y="1911021"/>
                </a:lnTo>
                <a:cubicBezTo>
                  <a:pt x="2900848" y="1972745"/>
                  <a:pt x="2713288" y="2011354"/>
                  <a:pt x="2525728" y="2027611"/>
                </a:cubicBezTo>
                <a:cubicBezTo>
                  <a:pt x="2424246" y="2042061"/>
                  <a:pt x="2315515" y="2049286"/>
                  <a:pt x="2214034" y="2049286"/>
                </a:cubicBezTo>
                <a:cubicBezTo>
                  <a:pt x="1815355" y="2049286"/>
                  <a:pt x="1423926" y="1977035"/>
                  <a:pt x="1039745" y="1897559"/>
                </a:cubicBezTo>
                <a:cubicBezTo>
                  <a:pt x="1025248" y="1897559"/>
                  <a:pt x="1017999" y="1897559"/>
                  <a:pt x="1010750" y="1897559"/>
                </a:cubicBezTo>
                <a:cubicBezTo>
                  <a:pt x="583077" y="1897559"/>
                  <a:pt x="235140" y="1557979"/>
                  <a:pt x="126409" y="1384576"/>
                </a:cubicBezTo>
                <a:cubicBezTo>
                  <a:pt x="17679" y="1196723"/>
                  <a:pt x="-40311" y="972745"/>
                  <a:pt x="32176" y="770442"/>
                </a:cubicBezTo>
                <a:cubicBezTo>
                  <a:pt x="155404" y="387511"/>
                  <a:pt x="626569" y="264684"/>
                  <a:pt x="1025248" y="264684"/>
                </a:cubicBezTo>
                <a:cubicBezTo>
                  <a:pt x="1032496" y="264684"/>
                  <a:pt x="1039745" y="264684"/>
                  <a:pt x="1039745" y="264684"/>
                </a:cubicBezTo>
                <a:cubicBezTo>
                  <a:pt x="1191968" y="264684"/>
                  <a:pt x="1351439" y="271909"/>
                  <a:pt x="1503661" y="271909"/>
                </a:cubicBezTo>
                <a:cubicBezTo>
                  <a:pt x="1764615" y="271909"/>
                  <a:pt x="2011070" y="243009"/>
                  <a:pt x="2221282" y="112957"/>
                </a:cubicBezTo>
                <a:cubicBezTo>
                  <a:pt x="2248465" y="95797"/>
                  <a:pt x="2274402" y="77283"/>
                  <a:pt x="2299404" y="57767"/>
                </a:cubicBezTo>
                <a:close/>
              </a:path>
            </a:pathLst>
          </a:custGeom>
          <a:solidFill>
            <a:srgbClr val="CB96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18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 descr="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">
            <a:extLst>
              <a:ext uri="{FF2B5EF4-FFF2-40B4-BE49-F238E27FC236}">
                <a16:creationId xmlns:a16="http://schemas.microsoft.com/office/drawing/2014/main" id="{9DF8D5E1-5578-405D-98B3-395D1C73C1BA}"/>
              </a:ext>
            </a:extLst>
          </p:cNvPr>
          <p:cNvSpPr/>
          <p:nvPr/>
        </p:nvSpPr>
        <p:spPr>
          <a:xfrm>
            <a:off x="176729" y="1366093"/>
            <a:ext cx="2279979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Lorem ipsum dolor sit amet</a:t>
            </a:r>
          </a:p>
        </p:txBody>
      </p:sp>
      <p:sp>
        <p:nvSpPr>
          <p:cNvPr id="27" name="矩形 26" descr="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">
            <a:extLst>
              <a:ext uri="{FF2B5EF4-FFF2-40B4-BE49-F238E27FC236}">
                <a16:creationId xmlns:a16="http://schemas.microsoft.com/office/drawing/2014/main" id="{21B508BE-32BD-4190-92FC-48CEDF419D7A}"/>
              </a:ext>
            </a:extLst>
          </p:cNvPr>
          <p:cNvSpPr/>
          <p:nvPr/>
        </p:nvSpPr>
        <p:spPr>
          <a:xfrm>
            <a:off x="2159433" y="3702852"/>
            <a:ext cx="2279979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Lorem ipsum dolor sit amet</a:t>
            </a:r>
          </a:p>
        </p:txBody>
      </p:sp>
      <p:sp>
        <p:nvSpPr>
          <p:cNvPr id="29" name="矩形 28" descr="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">
            <a:extLst>
              <a:ext uri="{FF2B5EF4-FFF2-40B4-BE49-F238E27FC236}">
                <a16:creationId xmlns:a16="http://schemas.microsoft.com/office/drawing/2014/main" id="{A2C7BA13-2DDE-4702-A1DB-BE97FA73554B}"/>
              </a:ext>
            </a:extLst>
          </p:cNvPr>
          <p:cNvSpPr/>
          <p:nvPr/>
        </p:nvSpPr>
        <p:spPr>
          <a:xfrm>
            <a:off x="4236531" y="1435502"/>
            <a:ext cx="2279979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Lorem ipsum dolor sit amet</a:t>
            </a:r>
          </a:p>
        </p:txBody>
      </p:sp>
      <p:sp>
        <p:nvSpPr>
          <p:cNvPr id="31" name="矩形 30" descr="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">
            <a:extLst>
              <a:ext uri="{FF2B5EF4-FFF2-40B4-BE49-F238E27FC236}">
                <a16:creationId xmlns:a16="http://schemas.microsoft.com/office/drawing/2014/main" id="{AD60D772-BF6E-4025-A653-A4ECD2FC1F3B}"/>
              </a:ext>
            </a:extLst>
          </p:cNvPr>
          <p:cNvSpPr/>
          <p:nvPr/>
        </p:nvSpPr>
        <p:spPr>
          <a:xfrm>
            <a:off x="6219235" y="3702852"/>
            <a:ext cx="2279979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Lorem ipsum dolor sit amet</a:t>
            </a:r>
          </a:p>
        </p:txBody>
      </p:sp>
      <p:sp>
        <p:nvSpPr>
          <p:cNvPr id="32" name="箭头: 右 31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<a:extLst>
              <a:ext uri="{FF2B5EF4-FFF2-40B4-BE49-F238E27FC236}">
                <a16:creationId xmlns:a16="http://schemas.microsoft.com/office/drawing/2014/main" id="{8D73EBA1-1F62-4E36-9E50-13C782808BE9}"/>
              </a:ext>
            </a:extLst>
          </p:cNvPr>
          <p:cNvSpPr/>
          <p:nvPr/>
        </p:nvSpPr>
        <p:spPr>
          <a:xfrm>
            <a:off x="0" y="2387600"/>
            <a:ext cx="9093200" cy="870857"/>
          </a:xfrm>
          <a:prstGeom prst="rightArrow">
            <a:avLst>
              <a:gd name="adj1" fmla="val 50000"/>
              <a:gd name="adj2" fmla="val 8333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<a:extLst>
              <a:ext uri="{FF2B5EF4-FFF2-40B4-BE49-F238E27FC236}">
                <a16:creationId xmlns:a16="http://schemas.microsoft.com/office/drawing/2014/main" id="{B44899B8-0801-4145-8207-D9BB2A3749B4}"/>
              </a:ext>
            </a:extLst>
          </p:cNvPr>
          <p:cNvSpPr/>
          <p:nvPr/>
        </p:nvSpPr>
        <p:spPr>
          <a:xfrm>
            <a:off x="791030" y="2277090"/>
            <a:ext cx="1019552" cy="1019552"/>
          </a:xfrm>
          <a:prstGeom prst="ellipse">
            <a:avLst/>
          </a:prstGeom>
          <a:ln w="38100"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<a:extLst>
              <a:ext uri="{FF2B5EF4-FFF2-40B4-BE49-F238E27FC236}">
                <a16:creationId xmlns:a16="http://schemas.microsoft.com/office/drawing/2014/main" id="{DBB4B0D2-97ED-4A1E-887B-55640FC02BC4}"/>
              </a:ext>
            </a:extLst>
          </p:cNvPr>
          <p:cNvSpPr/>
          <p:nvPr/>
        </p:nvSpPr>
        <p:spPr>
          <a:xfrm>
            <a:off x="2824632" y="2277090"/>
            <a:ext cx="1019552" cy="1019552"/>
          </a:xfrm>
          <a:prstGeom prst="ellipse">
            <a:avLst/>
          </a:prstGeom>
          <a:solidFill>
            <a:schemeClr val="accent2"/>
          </a:solidFill>
          <a:ln w="38100"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<a:extLst>
              <a:ext uri="{FF2B5EF4-FFF2-40B4-BE49-F238E27FC236}">
                <a16:creationId xmlns:a16="http://schemas.microsoft.com/office/drawing/2014/main" id="{EA88D0E6-4651-4EA4-A286-6451E3BF29AA}"/>
              </a:ext>
            </a:extLst>
          </p:cNvPr>
          <p:cNvSpPr/>
          <p:nvPr/>
        </p:nvSpPr>
        <p:spPr>
          <a:xfrm>
            <a:off x="4858234" y="2277090"/>
            <a:ext cx="1019552" cy="1019552"/>
          </a:xfrm>
          <a:prstGeom prst="ellipse">
            <a:avLst/>
          </a:prstGeom>
          <a:solidFill>
            <a:schemeClr val="accent3"/>
          </a:solidFill>
          <a:ln w="38100"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<a:extLst>
              <a:ext uri="{FF2B5EF4-FFF2-40B4-BE49-F238E27FC236}">
                <a16:creationId xmlns:a16="http://schemas.microsoft.com/office/drawing/2014/main" id="{DBBBCFAD-53E3-4DE5-9ABB-F4224BC38190}"/>
              </a:ext>
            </a:extLst>
          </p:cNvPr>
          <p:cNvSpPr/>
          <p:nvPr/>
        </p:nvSpPr>
        <p:spPr>
          <a:xfrm>
            <a:off x="6891835" y="2277090"/>
            <a:ext cx="1019552" cy="1019552"/>
          </a:xfrm>
          <a:prstGeom prst="ellipse">
            <a:avLst/>
          </a:prstGeom>
          <a:solidFill>
            <a:schemeClr val="accent4"/>
          </a:solidFill>
          <a:ln w="38100"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Group 4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<a:extLst>
              <a:ext uri="{FF2B5EF4-FFF2-40B4-BE49-F238E27FC236}">
                <a16:creationId xmlns:a16="http://schemas.microsoft.com/office/drawing/2014/main" id="{A9ABD704-02D7-426B-B616-7B09233A4CE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47662" y="2530191"/>
            <a:ext cx="506288" cy="450157"/>
            <a:chOff x="2424" y="1215"/>
            <a:chExt cx="911" cy="810"/>
          </a:xfrm>
          <a:solidFill>
            <a:schemeClr val="bg1"/>
          </a:solidFill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ECC77A1C-EDB3-4243-8F67-5C49F33796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24" y="1411"/>
              <a:ext cx="911" cy="614"/>
            </a:xfrm>
            <a:custGeom>
              <a:avLst/>
              <a:gdLst>
                <a:gd name="T0" fmla="*/ 689 w 746"/>
                <a:gd name="T1" fmla="*/ 56 h 505"/>
                <a:gd name="T2" fmla="*/ 245 w 746"/>
                <a:gd name="T3" fmla="*/ 56 h 505"/>
                <a:gd name="T4" fmla="*/ 245 w 746"/>
                <a:gd name="T5" fmla="*/ 0 h 505"/>
                <a:gd name="T6" fmla="*/ 201 w 746"/>
                <a:gd name="T7" fmla="*/ 0 h 505"/>
                <a:gd name="T8" fmla="*/ 201 w 746"/>
                <a:gd name="T9" fmla="*/ 56 h 505"/>
                <a:gd name="T10" fmla="*/ 57 w 746"/>
                <a:gd name="T11" fmla="*/ 56 h 505"/>
                <a:gd name="T12" fmla="*/ 0 w 746"/>
                <a:gd name="T13" fmla="*/ 113 h 505"/>
                <a:gd name="T14" fmla="*/ 0 w 746"/>
                <a:gd name="T15" fmla="*/ 388 h 505"/>
                <a:gd name="T16" fmla="*/ 57 w 746"/>
                <a:gd name="T17" fmla="*/ 445 h 505"/>
                <a:gd name="T18" fmla="*/ 151 w 746"/>
                <a:gd name="T19" fmla="*/ 445 h 505"/>
                <a:gd name="T20" fmla="*/ 151 w 746"/>
                <a:gd name="T21" fmla="*/ 505 h 505"/>
                <a:gd name="T22" fmla="*/ 195 w 746"/>
                <a:gd name="T23" fmla="*/ 505 h 505"/>
                <a:gd name="T24" fmla="*/ 195 w 746"/>
                <a:gd name="T25" fmla="*/ 445 h 505"/>
                <a:gd name="T26" fmla="*/ 551 w 746"/>
                <a:gd name="T27" fmla="*/ 445 h 505"/>
                <a:gd name="T28" fmla="*/ 551 w 746"/>
                <a:gd name="T29" fmla="*/ 505 h 505"/>
                <a:gd name="T30" fmla="*/ 595 w 746"/>
                <a:gd name="T31" fmla="*/ 505 h 505"/>
                <a:gd name="T32" fmla="*/ 595 w 746"/>
                <a:gd name="T33" fmla="*/ 445 h 505"/>
                <a:gd name="T34" fmla="*/ 689 w 746"/>
                <a:gd name="T35" fmla="*/ 445 h 505"/>
                <a:gd name="T36" fmla="*/ 746 w 746"/>
                <a:gd name="T37" fmla="*/ 388 h 505"/>
                <a:gd name="T38" fmla="*/ 746 w 746"/>
                <a:gd name="T39" fmla="*/ 113 h 505"/>
                <a:gd name="T40" fmla="*/ 689 w 746"/>
                <a:gd name="T41" fmla="*/ 56 h 505"/>
                <a:gd name="T42" fmla="*/ 703 w 746"/>
                <a:gd name="T43" fmla="*/ 388 h 505"/>
                <a:gd name="T44" fmla="*/ 689 w 746"/>
                <a:gd name="T45" fmla="*/ 401 h 505"/>
                <a:gd name="T46" fmla="*/ 57 w 746"/>
                <a:gd name="T47" fmla="*/ 401 h 505"/>
                <a:gd name="T48" fmla="*/ 43 w 746"/>
                <a:gd name="T49" fmla="*/ 388 h 505"/>
                <a:gd name="T50" fmla="*/ 43 w 746"/>
                <a:gd name="T51" fmla="*/ 113 h 505"/>
                <a:gd name="T52" fmla="*/ 57 w 746"/>
                <a:gd name="T53" fmla="*/ 100 h 505"/>
                <a:gd name="T54" fmla="*/ 689 w 746"/>
                <a:gd name="T55" fmla="*/ 100 h 505"/>
                <a:gd name="T56" fmla="*/ 703 w 746"/>
                <a:gd name="T57" fmla="*/ 113 h 505"/>
                <a:gd name="T58" fmla="*/ 703 w 746"/>
                <a:gd name="T59" fmla="*/ 388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46" h="505">
                  <a:moveTo>
                    <a:pt x="689" y="56"/>
                  </a:moveTo>
                  <a:cubicBezTo>
                    <a:pt x="245" y="56"/>
                    <a:pt x="245" y="56"/>
                    <a:pt x="245" y="56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201" y="56"/>
                    <a:pt x="201" y="56"/>
                    <a:pt x="201" y="56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25" y="56"/>
                    <a:pt x="0" y="82"/>
                    <a:pt x="0" y="113"/>
                  </a:cubicBezTo>
                  <a:cubicBezTo>
                    <a:pt x="0" y="388"/>
                    <a:pt x="0" y="388"/>
                    <a:pt x="0" y="388"/>
                  </a:cubicBezTo>
                  <a:cubicBezTo>
                    <a:pt x="0" y="419"/>
                    <a:pt x="25" y="445"/>
                    <a:pt x="57" y="445"/>
                  </a:cubicBezTo>
                  <a:cubicBezTo>
                    <a:pt x="151" y="445"/>
                    <a:pt x="151" y="445"/>
                    <a:pt x="151" y="445"/>
                  </a:cubicBezTo>
                  <a:cubicBezTo>
                    <a:pt x="151" y="505"/>
                    <a:pt x="151" y="505"/>
                    <a:pt x="151" y="505"/>
                  </a:cubicBezTo>
                  <a:cubicBezTo>
                    <a:pt x="195" y="505"/>
                    <a:pt x="195" y="505"/>
                    <a:pt x="195" y="505"/>
                  </a:cubicBezTo>
                  <a:cubicBezTo>
                    <a:pt x="195" y="445"/>
                    <a:pt x="195" y="445"/>
                    <a:pt x="195" y="445"/>
                  </a:cubicBezTo>
                  <a:cubicBezTo>
                    <a:pt x="551" y="445"/>
                    <a:pt x="551" y="445"/>
                    <a:pt x="551" y="445"/>
                  </a:cubicBezTo>
                  <a:cubicBezTo>
                    <a:pt x="551" y="505"/>
                    <a:pt x="551" y="505"/>
                    <a:pt x="551" y="505"/>
                  </a:cubicBezTo>
                  <a:cubicBezTo>
                    <a:pt x="595" y="505"/>
                    <a:pt x="595" y="505"/>
                    <a:pt x="595" y="505"/>
                  </a:cubicBezTo>
                  <a:cubicBezTo>
                    <a:pt x="595" y="445"/>
                    <a:pt x="595" y="445"/>
                    <a:pt x="595" y="445"/>
                  </a:cubicBezTo>
                  <a:cubicBezTo>
                    <a:pt x="689" y="445"/>
                    <a:pt x="689" y="445"/>
                    <a:pt x="689" y="445"/>
                  </a:cubicBezTo>
                  <a:cubicBezTo>
                    <a:pt x="721" y="445"/>
                    <a:pt x="746" y="419"/>
                    <a:pt x="746" y="388"/>
                  </a:cubicBezTo>
                  <a:cubicBezTo>
                    <a:pt x="746" y="113"/>
                    <a:pt x="746" y="113"/>
                    <a:pt x="746" y="113"/>
                  </a:cubicBezTo>
                  <a:cubicBezTo>
                    <a:pt x="746" y="82"/>
                    <a:pt x="721" y="56"/>
                    <a:pt x="689" y="56"/>
                  </a:cubicBezTo>
                  <a:close/>
                  <a:moveTo>
                    <a:pt x="703" y="388"/>
                  </a:moveTo>
                  <a:cubicBezTo>
                    <a:pt x="703" y="395"/>
                    <a:pt x="697" y="401"/>
                    <a:pt x="689" y="401"/>
                  </a:cubicBezTo>
                  <a:cubicBezTo>
                    <a:pt x="57" y="401"/>
                    <a:pt x="57" y="401"/>
                    <a:pt x="57" y="401"/>
                  </a:cubicBezTo>
                  <a:cubicBezTo>
                    <a:pt x="49" y="401"/>
                    <a:pt x="43" y="395"/>
                    <a:pt x="43" y="388"/>
                  </a:cubicBezTo>
                  <a:cubicBezTo>
                    <a:pt x="43" y="113"/>
                    <a:pt x="43" y="113"/>
                    <a:pt x="43" y="113"/>
                  </a:cubicBezTo>
                  <a:cubicBezTo>
                    <a:pt x="43" y="106"/>
                    <a:pt x="49" y="100"/>
                    <a:pt x="57" y="100"/>
                  </a:cubicBezTo>
                  <a:cubicBezTo>
                    <a:pt x="689" y="100"/>
                    <a:pt x="689" y="100"/>
                    <a:pt x="689" y="100"/>
                  </a:cubicBezTo>
                  <a:cubicBezTo>
                    <a:pt x="697" y="100"/>
                    <a:pt x="703" y="106"/>
                    <a:pt x="703" y="113"/>
                  </a:cubicBezTo>
                  <a:lnTo>
                    <a:pt x="703" y="3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2396B4BE-2122-48A6-A9D0-9C3241D58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8" y="1316"/>
              <a:ext cx="137" cy="68"/>
            </a:xfrm>
            <a:custGeom>
              <a:avLst/>
              <a:gdLst>
                <a:gd name="T0" fmla="*/ 0 w 112"/>
                <a:gd name="T1" fmla="*/ 56 h 56"/>
                <a:gd name="T2" fmla="*/ 44 w 112"/>
                <a:gd name="T3" fmla="*/ 56 h 56"/>
                <a:gd name="T4" fmla="*/ 56 w 112"/>
                <a:gd name="T5" fmla="*/ 43 h 56"/>
                <a:gd name="T6" fmla="*/ 69 w 112"/>
                <a:gd name="T7" fmla="*/ 56 h 56"/>
                <a:gd name="T8" fmla="*/ 112 w 112"/>
                <a:gd name="T9" fmla="*/ 56 h 56"/>
                <a:gd name="T10" fmla="*/ 56 w 112"/>
                <a:gd name="T11" fmla="*/ 0 h 56"/>
                <a:gd name="T12" fmla="*/ 0 w 112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56">
                  <a:moveTo>
                    <a:pt x="0" y="56"/>
                  </a:moveTo>
                  <a:cubicBezTo>
                    <a:pt x="44" y="56"/>
                    <a:pt x="44" y="56"/>
                    <a:pt x="44" y="56"/>
                  </a:cubicBezTo>
                  <a:cubicBezTo>
                    <a:pt x="44" y="49"/>
                    <a:pt x="49" y="43"/>
                    <a:pt x="56" y="43"/>
                  </a:cubicBezTo>
                  <a:cubicBezTo>
                    <a:pt x="63" y="43"/>
                    <a:pt x="69" y="49"/>
                    <a:pt x="69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7">
              <a:extLst>
                <a:ext uri="{FF2B5EF4-FFF2-40B4-BE49-F238E27FC236}">
                  <a16:creationId xmlns:a16="http://schemas.microsoft.com/office/drawing/2014/main" id="{3A21D5B0-52BD-4011-ADB2-427F519DFA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2" y="1640"/>
              <a:ext cx="53" cy="1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Rectangle 8">
              <a:extLst>
                <a:ext uri="{FF2B5EF4-FFF2-40B4-BE49-F238E27FC236}">
                  <a16:creationId xmlns:a16="http://schemas.microsoft.com/office/drawing/2014/main" id="{FCF9C8AB-ACFF-4611-8508-CE9FD5D48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" y="1640"/>
              <a:ext cx="53" cy="1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71056EC6-8A69-455E-BFC2-6219B02BD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7" y="1215"/>
              <a:ext cx="339" cy="169"/>
            </a:xfrm>
            <a:custGeom>
              <a:avLst/>
              <a:gdLst>
                <a:gd name="T0" fmla="*/ 139 w 278"/>
                <a:gd name="T1" fmla="*/ 44 h 139"/>
                <a:gd name="T2" fmla="*/ 234 w 278"/>
                <a:gd name="T3" fmla="*/ 139 h 139"/>
                <a:gd name="T4" fmla="*/ 278 w 278"/>
                <a:gd name="T5" fmla="*/ 139 h 139"/>
                <a:gd name="T6" fmla="*/ 139 w 278"/>
                <a:gd name="T7" fmla="*/ 0 h 139"/>
                <a:gd name="T8" fmla="*/ 0 w 278"/>
                <a:gd name="T9" fmla="*/ 139 h 139"/>
                <a:gd name="T10" fmla="*/ 44 w 278"/>
                <a:gd name="T11" fmla="*/ 139 h 139"/>
                <a:gd name="T12" fmla="*/ 139 w 278"/>
                <a:gd name="T13" fmla="*/ 4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8" h="139">
                  <a:moveTo>
                    <a:pt x="139" y="44"/>
                  </a:moveTo>
                  <a:cubicBezTo>
                    <a:pt x="192" y="44"/>
                    <a:pt x="234" y="86"/>
                    <a:pt x="234" y="139"/>
                  </a:cubicBezTo>
                  <a:cubicBezTo>
                    <a:pt x="278" y="139"/>
                    <a:pt x="278" y="139"/>
                    <a:pt x="278" y="139"/>
                  </a:cubicBezTo>
                  <a:cubicBezTo>
                    <a:pt x="278" y="62"/>
                    <a:pt x="216" y="0"/>
                    <a:pt x="139" y="0"/>
                  </a:cubicBezTo>
                  <a:cubicBezTo>
                    <a:pt x="62" y="0"/>
                    <a:pt x="0" y="62"/>
                    <a:pt x="0" y="139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4" y="86"/>
                    <a:pt x="87" y="44"/>
                    <a:pt x="13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Group 12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<a:extLst>
              <a:ext uri="{FF2B5EF4-FFF2-40B4-BE49-F238E27FC236}">
                <a16:creationId xmlns:a16="http://schemas.microsoft.com/office/drawing/2014/main" id="{72C38AA7-3B8B-48A8-A570-50378311371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090759" y="2508278"/>
            <a:ext cx="487298" cy="600686"/>
            <a:chOff x="2520" y="1174"/>
            <a:chExt cx="722" cy="890"/>
          </a:xfrm>
          <a:solidFill>
            <a:schemeClr val="bg1"/>
          </a:solidFill>
        </p:grpSpPr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FF836F3C-66C4-4540-B50B-9768A121E1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20" y="1174"/>
              <a:ext cx="722" cy="890"/>
            </a:xfrm>
            <a:custGeom>
              <a:avLst/>
              <a:gdLst>
                <a:gd name="T0" fmla="*/ 295 w 591"/>
                <a:gd name="T1" fmla="*/ 732 h 732"/>
                <a:gd name="T2" fmla="*/ 135 w 591"/>
                <a:gd name="T3" fmla="*/ 644 h 732"/>
                <a:gd name="T4" fmla="*/ 134 w 591"/>
                <a:gd name="T5" fmla="*/ 643 h 732"/>
                <a:gd name="T6" fmla="*/ 36 w 591"/>
                <a:gd name="T7" fmla="*/ 536 h 732"/>
                <a:gd name="T8" fmla="*/ 0 w 591"/>
                <a:gd name="T9" fmla="*/ 396 h 732"/>
                <a:gd name="T10" fmla="*/ 0 w 591"/>
                <a:gd name="T11" fmla="*/ 59 h 732"/>
                <a:gd name="T12" fmla="*/ 296 w 591"/>
                <a:gd name="T13" fmla="*/ 0 h 732"/>
                <a:gd name="T14" fmla="*/ 591 w 591"/>
                <a:gd name="T15" fmla="*/ 59 h 732"/>
                <a:gd name="T16" fmla="*/ 591 w 591"/>
                <a:gd name="T17" fmla="*/ 396 h 732"/>
                <a:gd name="T18" fmla="*/ 555 w 591"/>
                <a:gd name="T19" fmla="*/ 536 h 732"/>
                <a:gd name="T20" fmla="*/ 457 w 591"/>
                <a:gd name="T21" fmla="*/ 643 h 732"/>
                <a:gd name="T22" fmla="*/ 456 w 591"/>
                <a:gd name="T23" fmla="*/ 644 h 732"/>
                <a:gd name="T24" fmla="*/ 456 w 591"/>
                <a:gd name="T25" fmla="*/ 644 h 732"/>
                <a:gd name="T26" fmla="*/ 295 w 591"/>
                <a:gd name="T27" fmla="*/ 732 h 732"/>
                <a:gd name="T28" fmla="*/ 157 w 591"/>
                <a:gd name="T29" fmla="*/ 606 h 732"/>
                <a:gd name="T30" fmla="*/ 295 w 591"/>
                <a:gd name="T31" fmla="*/ 682 h 732"/>
                <a:gd name="T32" fmla="*/ 434 w 591"/>
                <a:gd name="T33" fmla="*/ 606 h 732"/>
                <a:gd name="T34" fmla="*/ 517 w 591"/>
                <a:gd name="T35" fmla="*/ 515 h 732"/>
                <a:gd name="T36" fmla="*/ 547 w 591"/>
                <a:gd name="T37" fmla="*/ 396 h 732"/>
                <a:gd name="T38" fmla="*/ 547 w 591"/>
                <a:gd name="T39" fmla="*/ 95 h 732"/>
                <a:gd name="T40" fmla="*/ 296 w 591"/>
                <a:gd name="T41" fmla="*/ 44 h 732"/>
                <a:gd name="T42" fmla="*/ 44 w 591"/>
                <a:gd name="T43" fmla="*/ 95 h 732"/>
                <a:gd name="T44" fmla="*/ 44 w 591"/>
                <a:gd name="T45" fmla="*/ 396 h 732"/>
                <a:gd name="T46" fmla="*/ 74 w 591"/>
                <a:gd name="T47" fmla="*/ 516 h 732"/>
                <a:gd name="T48" fmla="*/ 157 w 591"/>
                <a:gd name="T49" fmla="*/ 606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91" h="732">
                  <a:moveTo>
                    <a:pt x="295" y="732"/>
                  </a:moveTo>
                  <a:cubicBezTo>
                    <a:pt x="135" y="644"/>
                    <a:pt x="135" y="644"/>
                    <a:pt x="135" y="644"/>
                  </a:cubicBezTo>
                  <a:cubicBezTo>
                    <a:pt x="134" y="643"/>
                    <a:pt x="134" y="643"/>
                    <a:pt x="134" y="643"/>
                  </a:cubicBezTo>
                  <a:cubicBezTo>
                    <a:pt x="93" y="616"/>
                    <a:pt x="59" y="579"/>
                    <a:pt x="36" y="536"/>
                  </a:cubicBezTo>
                  <a:cubicBezTo>
                    <a:pt x="13" y="493"/>
                    <a:pt x="0" y="445"/>
                    <a:pt x="0" y="39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591" y="59"/>
                    <a:pt x="591" y="59"/>
                    <a:pt x="591" y="59"/>
                  </a:cubicBezTo>
                  <a:cubicBezTo>
                    <a:pt x="591" y="396"/>
                    <a:pt x="591" y="396"/>
                    <a:pt x="591" y="396"/>
                  </a:cubicBezTo>
                  <a:cubicBezTo>
                    <a:pt x="591" y="445"/>
                    <a:pt x="579" y="493"/>
                    <a:pt x="555" y="536"/>
                  </a:cubicBezTo>
                  <a:cubicBezTo>
                    <a:pt x="532" y="579"/>
                    <a:pt x="498" y="616"/>
                    <a:pt x="457" y="643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lnTo>
                    <a:pt x="295" y="732"/>
                  </a:lnTo>
                  <a:close/>
                  <a:moveTo>
                    <a:pt x="157" y="606"/>
                  </a:moveTo>
                  <a:cubicBezTo>
                    <a:pt x="295" y="682"/>
                    <a:pt x="295" y="682"/>
                    <a:pt x="295" y="682"/>
                  </a:cubicBezTo>
                  <a:cubicBezTo>
                    <a:pt x="434" y="606"/>
                    <a:pt x="434" y="606"/>
                    <a:pt x="434" y="606"/>
                  </a:cubicBezTo>
                  <a:cubicBezTo>
                    <a:pt x="468" y="583"/>
                    <a:pt x="497" y="552"/>
                    <a:pt x="517" y="515"/>
                  </a:cubicBezTo>
                  <a:cubicBezTo>
                    <a:pt x="537" y="479"/>
                    <a:pt x="547" y="437"/>
                    <a:pt x="547" y="396"/>
                  </a:cubicBezTo>
                  <a:cubicBezTo>
                    <a:pt x="547" y="95"/>
                    <a:pt x="547" y="95"/>
                    <a:pt x="547" y="95"/>
                  </a:cubicBezTo>
                  <a:cubicBezTo>
                    <a:pt x="296" y="44"/>
                    <a:pt x="296" y="44"/>
                    <a:pt x="296" y="44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4" y="396"/>
                    <a:pt x="44" y="396"/>
                    <a:pt x="44" y="396"/>
                  </a:cubicBezTo>
                  <a:cubicBezTo>
                    <a:pt x="44" y="437"/>
                    <a:pt x="55" y="479"/>
                    <a:pt x="74" y="516"/>
                  </a:cubicBezTo>
                  <a:cubicBezTo>
                    <a:pt x="94" y="552"/>
                    <a:pt x="123" y="583"/>
                    <a:pt x="157" y="6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1535D6DF-E491-4F98-8C94-51796462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0" y="1485"/>
              <a:ext cx="342" cy="240"/>
            </a:xfrm>
            <a:custGeom>
              <a:avLst/>
              <a:gdLst>
                <a:gd name="T0" fmla="*/ 141 w 342"/>
                <a:gd name="T1" fmla="*/ 240 h 240"/>
                <a:gd name="T2" fmla="*/ 0 w 342"/>
                <a:gd name="T3" fmla="*/ 100 h 240"/>
                <a:gd name="T4" fmla="*/ 37 w 342"/>
                <a:gd name="T5" fmla="*/ 62 h 240"/>
                <a:gd name="T6" fmla="*/ 141 w 342"/>
                <a:gd name="T7" fmla="*/ 164 h 240"/>
                <a:gd name="T8" fmla="*/ 304 w 342"/>
                <a:gd name="T9" fmla="*/ 0 h 240"/>
                <a:gd name="T10" fmla="*/ 342 w 342"/>
                <a:gd name="T11" fmla="*/ 38 h 240"/>
                <a:gd name="T12" fmla="*/ 141 w 342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2" h="240">
                  <a:moveTo>
                    <a:pt x="141" y="240"/>
                  </a:moveTo>
                  <a:lnTo>
                    <a:pt x="0" y="100"/>
                  </a:lnTo>
                  <a:lnTo>
                    <a:pt x="37" y="62"/>
                  </a:lnTo>
                  <a:lnTo>
                    <a:pt x="141" y="164"/>
                  </a:lnTo>
                  <a:lnTo>
                    <a:pt x="304" y="0"/>
                  </a:lnTo>
                  <a:lnTo>
                    <a:pt x="342" y="38"/>
                  </a:lnTo>
                  <a:lnTo>
                    <a:pt x="141" y="2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7" name="Group 17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<a:extLst>
              <a:ext uri="{FF2B5EF4-FFF2-40B4-BE49-F238E27FC236}">
                <a16:creationId xmlns:a16="http://schemas.microsoft.com/office/drawing/2014/main" id="{8392A32B-FC8C-4506-8B01-F23B1D919E0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098026" y="2537306"/>
            <a:ext cx="556988" cy="475671"/>
            <a:chOff x="2425" y="1231"/>
            <a:chExt cx="911" cy="778"/>
          </a:xfrm>
          <a:solidFill>
            <a:schemeClr val="bg1"/>
          </a:solidFill>
        </p:grpSpPr>
        <p:sp>
          <p:nvSpPr>
            <p:cNvPr id="48" name="Freeform 18">
              <a:extLst>
                <a:ext uri="{FF2B5EF4-FFF2-40B4-BE49-F238E27FC236}">
                  <a16:creationId xmlns:a16="http://schemas.microsoft.com/office/drawing/2014/main" id="{FD44BC4E-0B28-42F4-AB19-2EEF1F6952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25" y="1231"/>
              <a:ext cx="911" cy="778"/>
            </a:xfrm>
            <a:custGeom>
              <a:avLst/>
              <a:gdLst>
                <a:gd name="T0" fmla="*/ 689 w 746"/>
                <a:gd name="T1" fmla="*/ 126 h 639"/>
                <a:gd name="T2" fmla="*/ 552 w 746"/>
                <a:gd name="T3" fmla="*/ 126 h 639"/>
                <a:gd name="T4" fmla="*/ 552 w 746"/>
                <a:gd name="T5" fmla="*/ 105 h 639"/>
                <a:gd name="T6" fmla="*/ 495 w 746"/>
                <a:gd name="T7" fmla="*/ 48 h 639"/>
                <a:gd name="T8" fmla="*/ 323 w 746"/>
                <a:gd name="T9" fmla="*/ 48 h 639"/>
                <a:gd name="T10" fmla="*/ 285 w 746"/>
                <a:gd name="T11" fmla="*/ 0 h 639"/>
                <a:gd name="T12" fmla="*/ 57 w 746"/>
                <a:gd name="T13" fmla="*/ 0 h 639"/>
                <a:gd name="T14" fmla="*/ 0 w 746"/>
                <a:gd name="T15" fmla="*/ 57 h 639"/>
                <a:gd name="T16" fmla="*/ 0 w 746"/>
                <a:gd name="T17" fmla="*/ 582 h 639"/>
                <a:gd name="T18" fmla="*/ 57 w 746"/>
                <a:gd name="T19" fmla="*/ 639 h 639"/>
                <a:gd name="T20" fmla="*/ 689 w 746"/>
                <a:gd name="T21" fmla="*/ 639 h 639"/>
                <a:gd name="T22" fmla="*/ 746 w 746"/>
                <a:gd name="T23" fmla="*/ 582 h 639"/>
                <a:gd name="T24" fmla="*/ 746 w 746"/>
                <a:gd name="T25" fmla="*/ 183 h 639"/>
                <a:gd name="T26" fmla="*/ 689 w 746"/>
                <a:gd name="T27" fmla="*/ 126 h 639"/>
                <a:gd name="T28" fmla="*/ 495 w 746"/>
                <a:gd name="T29" fmla="*/ 92 h 639"/>
                <a:gd name="T30" fmla="*/ 508 w 746"/>
                <a:gd name="T31" fmla="*/ 105 h 639"/>
                <a:gd name="T32" fmla="*/ 508 w 746"/>
                <a:gd name="T33" fmla="*/ 126 h 639"/>
                <a:gd name="T34" fmla="*/ 384 w 746"/>
                <a:gd name="T35" fmla="*/ 126 h 639"/>
                <a:gd name="T36" fmla="*/ 357 w 746"/>
                <a:gd name="T37" fmla="*/ 92 h 639"/>
                <a:gd name="T38" fmla="*/ 495 w 746"/>
                <a:gd name="T39" fmla="*/ 92 h 639"/>
                <a:gd name="T40" fmla="*/ 703 w 746"/>
                <a:gd name="T41" fmla="*/ 582 h 639"/>
                <a:gd name="T42" fmla="*/ 689 w 746"/>
                <a:gd name="T43" fmla="*/ 595 h 639"/>
                <a:gd name="T44" fmla="*/ 57 w 746"/>
                <a:gd name="T45" fmla="*/ 595 h 639"/>
                <a:gd name="T46" fmla="*/ 43 w 746"/>
                <a:gd name="T47" fmla="*/ 582 h 639"/>
                <a:gd name="T48" fmla="*/ 43 w 746"/>
                <a:gd name="T49" fmla="*/ 57 h 639"/>
                <a:gd name="T50" fmla="*/ 57 w 746"/>
                <a:gd name="T51" fmla="*/ 44 h 639"/>
                <a:gd name="T52" fmla="*/ 264 w 746"/>
                <a:gd name="T53" fmla="*/ 44 h 639"/>
                <a:gd name="T54" fmla="*/ 363 w 746"/>
                <a:gd name="T55" fmla="*/ 170 h 639"/>
                <a:gd name="T56" fmla="*/ 689 w 746"/>
                <a:gd name="T57" fmla="*/ 170 h 639"/>
                <a:gd name="T58" fmla="*/ 703 w 746"/>
                <a:gd name="T59" fmla="*/ 183 h 639"/>
                <a:gd name="T60" fmla="*/ 703 w 746"/>
                <a:gd name="T61" fmla="*/ 582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46" h="639">
                  <a:moveTo>
                    <a:pt x="689" y="126"/>
                  </a:moveTo>
                  <a:cubicBezTo>
                    <a:pt x="552" y="126"/>
                    <a:pt x="552" y="126"/>
                    <a:pt x="552" y="126"/>
                  </a:cubicBezTo>
                  <a:cubicBezTo>
                    <a:pt x="552" y="105"/>
                    <a:pt x="552" y="105"/>
                    <a:pt x="552" y="105"/>
                  </a:cubicBezTo>
                  <a:cubicBezTo>
                    <a:pt x="552" y="73"/>
                    <a:pt x="526" y="48"/>
                    <a:pt x="495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285" y="0"/>
                    <a:pt x="285" y="0"/>
                    <a:pt x="28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6"/>
                    <a:pt x="0" y="57"/>
                  </a:cubicBezTo>
                  <a:cubicBezTo>
                    <a:pt x="0" y="582"/>
                    <a:pt x="0" y="582"/>
                    <a:pt x="0" y="582"/>
                  </a:cubicBezTo>
                  <a:cubicBezTo>
                    <a:pt x="0" y="613"/>
                    <a:pt x="25" y="639"/>
                    <a:pt x="57" y="639"/>
                  </a:cubicBezTo>
                  <a:cubicBezTo>
                    <a:pt x="689" y="639"/>
                    <a:pt x="689" y="639"/>
                    <a:pt x="689" y="639"/>
                  </a:cubicBezTo>
                  <a:cubicBezTo>
                    <a:pt x="721" y="639"/>
                    <a:pt x="746" y="613"/>
                    <a:pt x="746" y="582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52"/>
                    <a:pt x="721" y="126"/>
                    <a:pt x="689" y="126"/>
                  </a:cubicBezTo>
                  <a:close/>
                  <a:moveTo>
                    <a:pt x="495" y="92"/>
                  </a:moveTo>
                  <a:cubicBezTo>
                    <a:pt x="502" y="92"/>
                    <a:pt x="508" y="97"/>
                    <a:pt x="508" y="105"/>
                  </a:cubicBezTo>
                  <a:cubicBezTo>
                    <a:pt x="508" y="126"/>
                    <a:pt x="508" y="126"/>
                    <a:pt x="508" y="126"/>
                  </a:cubicBezTo>
                  <a:cubicBezTo>
                    <a:pt x="384" y="126"/>
                    <a:pt x="384" y="126"/>
                    <a:pt x="384" y="126"/>
                  </a:cubicBezTo>
                  <a:cubicBezTo>
                    <a:pt x="357" y="92"/>
                    <a:pt x="357" y="92"/>
                    <a:pt x="357" y="92"/>
                  </a:cubicBezTo>
                  <a:lnTo>
                    <a:pt x="495" y="92"/>
                  </a:lnTo>
                  <a:close/>
                  <a:moveTo>
                    <a:pt x="703" y="582"/>
                  </a:moveTo>
                  <a:cubicBezTo>
                    <a:pt x="703" y="589"/>
                    <a:pt x="697" y="595"/>
                    <a:pt x="689" y="595"/>
                  </a:cubicBezTo>
                  <a:cubicBezTo>
                    <a:pt x="57" y="595"/>
                    <a:pt x="57" y="595"/>
                    <a:pt x="57" y="595"/>
                  </a:cubicBezTo>
                  <a:cubicBezTo>
                    <a:pt x="49" y="595"/>
                    <a:pt x="43" y="589"/>
                    <a:pt x="43" y="582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0"/>
                    <a:pt x="49" y="44"/>
                    <a:pt x="57" y="44"/>
                  </a:cubicBezTo>
                  <a:cubicBezTo>
                    <a:pt x="264" y="44"/>
                    <a:pt x="264" y="44"/>
                    <a:pt x="264" y="44"/>
                  </a:cubicBezTo>
                  <a:cubicBezTo>
                    <a:pt x="363" y="170"/>
                    <a:pt x="363" y="170"/>
                    <a:pt x="363" y="170"/>
                  </a:cubicBezTo>
                  <a:cubicBezTo>
                    <a:pt x="689" y="170"/>
                    <a:pt x="689" y="170"/>
                    <a:pt x="689" y="170"/>
                  </a:cubicBezTo>
                  <a:cubicBezTo>
                    <a:pt x="697" y="170"/>
                    <a:pt x="703" y="176"/>
                    <a:pt x="703" y="183"/>
                  </a:cubicBezTo>
                  <a:lnTo>
                    <a:pt x="703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Rectangle 19">
              <a:extLst>
                <a:ext uri="{FF2B5EF4-FFF2-40B4-BE49-F238E27FC236}">
                  <a16:creationId xmlns:a16="http://schemas.microsoft.com/office/drawing/2014/main" id="{24E1533C-5F70-4792-834B-F578A66E9E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6" y="1837"/>
              <a:ext cx="243" cy="5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0" name="Group 22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<a:extLst>
              <a:ext uri="{FF2B5EF4-FFF2-40B4-BE49-F238E27FC236}">
                <a16:creationId xmlns:a16="http://schemas.microsoft.com/office/drawing/2014/main" id="{E5425F1B-816E-4060-AB12-B1490F7F0C3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07543" y="2496553"/>
            <a:ext cx="588136" cy="583597"/>
            <a:chOff x="2426" y="1169"/>
            <a:chExt cx="907" cy="900"/>
          </a:xfrm>
          <a:solidFill>
            <a:schemeClr val="bg1"/>
          </a:solidFill>
        </p:grpSpPr>
        <p:sp>
          <p:nvSpPr>
            <p:cNvPr id="51" name="Freeform 23">
              <a:extLst>
                <a:ext uri="{FF2B5EF4-FFF2-40B4-BE49-F238E27FC236}">
                  <a16:creationId xmlns:a16="http://schemas.microsoft.com/office/drawing/2014/main" id="{7BC5555C-2958-4A97-9855-FD5DE15B9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26" y="1257"/>
              <a:ext cx="816" cy="812"/>
            </a:xfrm>
            <a:custGeom>
              <a:avLst/>
              <a:gdLst>
                <a:gd name="T0" fmla="*/ 335 w 669"/>
                <a:gd name="T1" fmla="*/ 668 h 668"/>
                <a:gd name="T2" fmla="*/ 204 w 669"/>
                <a:gd name="T3" fmla="*/ 642 h 668"/>
                <a:gd name="T4" fmla="*/ 98 w 669"/>
                <a:gd name="T5" fmla="*/ 571 h 668"/>
                <a:gd name="T6" fmla="*/ 27 w 669"/>
                <a:gd name="T7" fmla="*/ 464 h 668"/>
                <a:gd name="T8" fmla="*/ 0 w 669"/>
                <a:gd name="T9" fmla="*/ 334 h 668"/>
                <a:gd name="T10" fmla="*/ 27 w 669"/>
                <a:gd name="T11" fmla="*/ 204 h 668"/>
                <a:gd name="T12" fmla="*/ 98 w 669"/>
                <a:gd name="T13" fmla="*/ 98 h 668"/>
                <a:gd name="T14" fmla="*/ 204 w 669"/>
                <a:gd name="T15" fmla="*/ 26 h 668"/>
                <a:gd name="T16" fmla="*/ 335 w 669"/>
                <a:gd name="T17" fmla="*/ 0 h 668"/>
                <a:gd name="T18" fmla="*/ 357 w 669"/>
                <a:gd name="T19" fmla="*/ 0 h 668"/>
                <a:gd name="T20" fmla="*/ 357 w 669"/>
                <a:gd name="T21" fmla="*/ 312 h 668"/>
                <a:gd name="T22" fmla="*/ 669 w 669"/>
                <a:gd name="T23" fmla="*/ 312 h 668"/>
                <a:gd name="T24" fmla="*/ 669 w 669"/>
                <a:gd name="T25" fmla="*/ 334 h 668"/>
                <a:gd name="T26" fmla="*/ 643 w 669"/>
                <a:gd name="T27" fmla="*/ 464 h 668"/>
                <a:gd name="T28" fmla="*/ 571 w 669"/>
                <a:gd name="T29" fmla="*/ 571 h 668"/>
                <a:gd name="T30" fmla="*/ 465 w 669"/>
                <a:gd name="T31" fmla="*/ 642 h 668"/>
                <a:gd name="T32" fmla="*/ 335 w 669"/>
                <a:gd name="T33" fmla="*/ 668 h 668"/>
                <a:gd name="T34" fmla="*/ 314 w 669"/>
                <a:gd name="T35" fmla="*/ 44 h 668"/>
                <a:gd name="T36" fmla="*/ 129 w 669"/>
                <a:gd name="T37" fmla="*/ 129 h 668"/>
                <a:gd name="T38" fmla="*/ 44 w 669"/>
                <a:gd name="T39" fmla="*/ 334 h 668"/>
                <a:gd name="T40" fmla="*/ 129 w 669"/>
                <a:gd name="T41" fmla="*/ 539 h 668"/>
                <a:gd name="T42" fmla="*/ 335 w 669"/>
                <a:gd name="T43" fmla="*/ 625 h 668"/>
                <a:gd name="T44" fmla="*/ 540 w 669"/>
                <a:gd name="T45" fmla="*/ 540 h 668"/>
                <a:gd name="T46" fmla="*/ 624 w 669"/>
                <a:gd name="T47" fmla="*/ 356 h 668"/>
                <a:gd name="T48" fmla="*/ 314 w 669"/>
                <a:gd name="T49" fmla="*/ 356 h 668"/>
                <a:gd name="T50" fmla="*/ 314 w 669"/>
                <a:gd name="T51" fmla="*/ 44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69" h="668">
                  <a:moveTo>
                    <a:pt x="335" y="668"/>
                  </a:moveTo>
                  <a:cubicBezTo>
                    <a:pt x="289" y="668"/>
                    <a:pt x="246" y="660"/>
                    <a:pt x="204" y="642"/>
                  </a:cubicBezTo>
                  <a:cubicBezTo>
                    <a:pt x="165" y="625"/>
                    <a:pt x="129" y="601"/>
                    <a:pt x="98" y="571"/>
                  </a:cubicBezTo>
                  <a:cubicBezTo>
                    <a:pt x="67" y="540"/>
                    <a:pt x="43" y="504"/>
                    <a:pt x="27" y="464"/>
                  </a:cubicBezTo>
                  <a:cubicBezTo>
                    <a:pt x="9" y="423"/>
                    <a:pt x="0" y="379"/>
                    <a:pt x="0" y="334"/>
                  </a:cubicBezTo>
                  <a:cubicBezTo>
                    <a:pt x="0" y="289"/>
                    <a:pt x="9" y="245"/>
                    <a:pt x="27" y="204"/>
                  </a:cubicBezTo>
                  <a:cubicBezTo>
                    <a:pt x="43" y="164"/>
                    <a:pt x="67" y="128"/>
                    <a:pt x="98" y="98"/>
                  </a:cubicBezTo>
                  <a:cubicBezTo>
                    <a:pt x="129" y="67"/>
                    <a:pt x="165" y="43"/>
                    <a:pt x="204" y="26"/>
                  </a:cubicBezTo>
                  <a:cubicBezTo>
                    <a:pt x="246" y="9"/>
                    <a:pt x="289" y="0"/>
                    <a:pt x="335" y="0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357" y="312"/>
                    <a:pt x="357" y="312"/>
                    <a:pt x="357" y="312"/>
                  </a:cubicBezTo>
                  <a:cubicBezTo>
                    <a:pt x="669" y="312"/>
                    <a:pt x="669" y="312"/>
                    <a:pt x="669" y="312"/>
                  </a:cubicBezTo>
                  <a:cubicBezTo>
                    <a:pt x="669" y="334"/>
                    <a:pt x="669" y="334"/>
                    <a:pt x="669" y="334"/>
                  </a:cubicBezTo>
                  <a:cubicBezTo>
                    <a:pt x="669" y="379"/>
                    <a:pt x="660" y="423"/>
                    <a:pt x="643" y="464"/>
                  </a:cubicBezTo>
                  <a:cubicBezTo>
                    <a:pt x="626" y="504"/>
                    <a:pt x="602" y="540"/>
                    <a:pt x="571" y="571"/>
                  </a:cubicBezTo>
                  <a:cubicBezTo>
                    <a:pt x="540" y="601"/>
                    <a:pt x="505" y="625"/>
                    <a:pt x="465" y="642"/>
                  </a:cubicBezTo>
                  <a:cubicBezTo>
                    <a:pt x="423" y="660"/>
                    <a:pt x="380" y="668"/>
                    <a:pt x="335" y="668"/>
                  </a:cubicBezTo>
                  <a:close/>
                  <a:moveTo>
                    <a:pt x="314" y="44"/>
                  </a:moveTo>
                  <a:cubicBezTo>
                    <a:pt x="244" y="49"/>
                    <a:pt x="179" y="79"/>
                    <a:pt x="129" y="129"/>
                  </a:cubicBezTo>
                  <a:cubicBezTo>
                    <a:pt x="74" y="183"/>
                    <a:pt x="44" y="256"/>
                    <a:pt x="44" y="334"/>
                  </a:cubicBezTo>
                  <a:cubicBezTo>
                    <a:pt x="44" y="412"/>
                    <a:pt x="74" y="485"/>
                    <a:pt x="129" y="539"/>
                  </a:cubicBezTo>
                  <a:cubicBezTo>
                    <a:pt x="184" y="594"/>
                    <a:pt x="257" y="625"/>
                    <a:pt x="335" y="625"/>
                  </a:cubicBezTo>
                  <a:cubicBezTo>
                    <a:pt x="412" y="625"/>
                    <a:pt x="485" y="594"/>
                    <a:pt x="540" y="540"/>
                  </a:cubicBezTo>
                  <a:cubicBezTo>
                    <a:pt x="590" y="490"/>
                    <a:pt x="619" y="425"/>
                    <a:pt x="624" y="356"/>
                  </a:cubicBezTo>
                  <a:cubicBezTo>
                    <a:pt x="314" y="356"/>
                    <a:pt x="314" y="356"/>
                    <a:pt x="314" y="356"/>
                  </a:cubicBezTo>
                  <a:lnTo>
                    <a:pt x="314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4">
              <a:extLst>
                <a:ext uri="{FF2B5EF4-FFF2-40B4-BE49-F238E27FC236}">
                  <a16:creationId xmlns:a16="http://schemas.microsoft.com/office/drawing/2014/main" id="{8D06794B-EB51-4E96-82EA-F1FF62064F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17" y="1169"/>
              <a:ext cx="416" cy="414"/>
            </a:xfrm>
            <a:custGeom>
              <a:avLst/>
              <a:gdLst>
                <a:gd name="T0" fmla="*/ 341 w 341"/>
                <a:gd name="T1" fmla="*/ 341 h 341"/>
                <a:gd name="T2" fmla="*/ 319 w 341"/>
                <a:gd name="T3" fmla="*/ 341 h 341"/>
                <a:gd name="T4" fmla="*/ 0 w 341"/>
                <a:gd name="T5" fmla="*/ 341 h 341"/>
                <a:gd name="T6" fmla="*/ 0 w 341"/>
                <a:gd name="T7" fmla="*/ 0 h 341"/>
                <a:gd name="T8" fmla="*/ 22 w 341"/>
                <a:gd name="T9" fmla="*/ 0 h 341"/>
                <a:gd name="T10" fmla="*/ 146 w 341"/>
                <a:gd name="T11" fmla="*/ 25 h 341"/>
                <a:gd name="T12" fmla="*/ 247 w 341"/>
                <a:gd name="T13" fmla="*/ 94 h 341"/>
                <a:gd name="T14" fmla="*/ 316 w 341"/>
                <a:gd name="T15" fmla="*/ 195 h 341"/>
                <a:gd name="T16" fmla="*/ 341 w 341"/>
                <a:gd name="T17" fmla="*/ 319 h 341"/>
                <a:gd name="T18" fmla="*/ 341 w 341"/>
                <a:gd name="T19" fmla="*/ 341 h 341"/>
                <a:gd name="T20" fmla="*/ 44 w 341"/>
                <a:gd name="T21" fmla="*/ 297 h 341"/>
                <a:gd name="T22" fmla="*/ 296 w 341"/>
                <a:gd name="T23" fmla="*/ 297 h 341"/>
                <a:gd name="T24" fmla="*/ 216 w 341"/>
                <a:gd name="T25" fmla="*/ 125 h 341"/>
                <a:gd name="T26" fmla="*/ 44 w 341"/>
                <a:gd name="T27" fmla="*/ 45 h 341"/>
                <a:gd name="T28" fmla="*/ 44 w 341"/>
                <a:gd name="T29" fmla="*/ 297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1" h="341">
                  <a:moveTo>
                    <a:pt x="341" y="341"/>
                  </a:moveTo>
                  <a:cubicBezTo>
                    <a:pt x="319" y="341"/>
                    <a:pt x="319" y="341"/>
                    <a:pt x="319" y="341"/>
                  </a:cubicBezTo>
                  <a:cubicBezTo>
                    <a:pt x="0" y="341"/>
                    <a:pt x="0" y="341"/>
                    <a:pt x="0" y="3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65" y="0"/>
                    <a:pt x="107" y="9"/>
                    <a:pt x="146" y="25"/>
                  </a:cubicBezTo>
                  <a:cubicBezTo>
                    <a:pt x="184" y="42"/>
                    <a:pt x="218" y="65"/>
                    <a:pt x="247" y="94"/>
                  </a:cubicBezTo>
                  <a:cubicBezTo>
                    <a:pt x="277" y="123"/>
                    <a:pt x="300" y="157"/>
                    <a:pt x="316" y="195"/>
                  </a:cubicBezTo>
                  <a:cubicBezTo>
                    <a:pt x="332" y="234"/>
                    <a:pt x="341" y="276"/>
                    <a:pt x="341" y="319"/>
                  </a:cubicBezTo>
                  <a:cubicBezTo>
                    <a:pt x="341" y="341"/>
                    <a:pt x="341" y="341"/>
                    <a:pt x="341" y="341"/>
                  </a:cubicBezTo>
                  <a:close/>
                  <a:moveTo>
                    <a:pt x="44" y="297"/>
                  </a:moveTo>
                  <a:cubicBezTo>
                    <a:pt x="296" y="297"/>
                    <a:pt x="296" y="297"/>
                    <a:pt x="296" y="297"/>
                  </a:cubicBezTo>
                  <a:cubicBezTo>
                    <a:pt x="291" y="232"/>
                    <a:pt x="263" y="171"/>
                    <a:pt x="216" y="125"/>
                  </a:cubicBezTo>
                  <a:cubicBezTo>
                    <a:pt x="170" y="78"/>
                    <a:pt x="109" y="50"/>
                    <a:pt x="44" y="45"/>
                  </a:cubicBezTo>
                  <a:lnTo>
                    <a:pt x="44" y="2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矩形 52">
            <a:extLst>
              <a:ext uri="{FF2B5EF4-FFF2-40B4-BE49-F238E27FC236}">
                <a16:creationId xmlns:a16="http://schemas.microsoft.com/office/drawing/2014/main" id="{E9417216-4A75-480A-8615-E9851D5FFAF5}"/>
              </a:ext>
            </a:extLst>
          </p:cNvPr>
          <p:cNvSpPr/>
          <p:nvPr/>
        </p:nvSpPr>
        <p:spPr>
          <a:xfrm>
            <a:off x="655441" y="1088699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13BD6D3-B599-4FC0-A9AA-F354456D9C9A}"/>
              </a:ext>
            </a:extLst>
          </p:cNvPr>
          <p:cNvSpPr/>
          <p:nvPr/>
        </p:nvSpPr>
        <p:spPr>
          <a:xfrm>
            <a:off x="2591535" y="3448304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9106BE3B-01CE-481D-A428-626661D1B059}"/>
              </a:ext>
            </a:extLst>
          </p:cNvPr>
          <p:cNvSpPr/>
          <p:nvPr/>
        </p:nvSpPr>
        <p:spPr>
          <a:xfrm>
            <a:off x="4679679" y="1108512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3">
                    <a:lumMod val="90000"/>
                  </a:schemeClr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3">
                  <a:lumMod val="90000"/>
                </a:schemeClr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37675885-747E-4269-B907-E8353FB5352D}"/>
              </a:ext>
            </a:extLst>
          </p:cNvPr>
          <p:cNvSpPr/>
          <p:nvPr/>
        </p:nvSpPr>
        <p:spPr>
          <a:xfrm>
            <a:off x="6651337" y="3424788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4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1294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7708819E-951F-4378-A3CD-739240F8210C}"/>
              </a:ext>
            </a:extLst>
          </p:cNvPr>
          <p:cNvGrpSpPr/>
          <p:nvPr/>
        </p:nvGrpSpPr>
        <p:grpSpPr>
          <a:xfrm>
            <a:off x="4646010" y="1463986"/>
            <a:ext cx="1218960" cy="1216205"/>
            <a:chOff x="4612535" y="1777908"/>
            <a:chExt cx="1054647" cy="1052264"/>
          </a:xfrm>
          <a:solidFill>
            <a:schemeClr val="accent5"/>
          </a:solidFill>
        </p:grpSpPr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B1072ADD-364A-4772-840D-BA0E18AB0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2535" y="2034122"/>
              <a:ext cx="796050" cy="796050"/>
            </a:xfrm>
            <a:custGeom>
              <a:avLst/>
              <a:gdLst>
                <a:gd name="T0" fmla="*/ 341 w 341"/>
                <a:gd name="T1" fmla="*/ 339 h 341"/>
                <a:gd name="T2" fmla="*/ 285 w 341"/>
                <a:gd name="T3" fmla="*/ 172 h 341"/>
                <a:gd name="T4" fmla="*/ 284 w 341"/>
                <a:gd name="T5" fmla="*/ 171 h 341"/>
                <a:gd name="T6" fmla="*/ 283 w 341"/>
                <a:gd name="T7" fmla="*/ 171 h 341"/>
                <a:gd name="T8" fmla="*/ 269 w 341"/>
                <a:gd name="T9" fmla="*/ 172 h 341"/>
                <a:gd name="T10" fmla="*/ 166 w 341"/>
                <a:gd name="T11" fmla="*/ 68 h 341"/>
                <a:gd name="T12" fmla="*/ 166 w 341"/>
                <a:gd name="T13" fmla="*/ 56 h 341"/>
                <a:gd name="T14" fmla="*/ 166 w 341"/>
                <a:gd name="T15" fmla="*/ 54 h 341"/>
                <a:gd name="T16" fmla="*/ 165 w 341"/>
                <a:gd name="T17" fmla="*/ 54 h 341"/>
                <a:gd name="T18" fmla="*/ 2 w 341"/>
                <a:gd name="T19" fmla="*/ 1 h 341"/>
                <a:gd name="T20" fmla="*/ 0 w 341"/>
                <a:gd name="T21" fmla="*/ 0 h 341"/>
                <a:gd name="T22" fmla="*/ 0 w 341"/>
                <a:gd name="T23" fmla="*/ 81 h 341"/>
                <a:gd name="T24" fmla="*/ 2 w 341"/>
                <a:gd name="T25" fmla="*/ 81 h 341"/>
                <a:gd name="T26" fmla="*/ 260 w 341"/>
                <a:gd name="T27" fmla="*/ 340 h 341"/>
                <a:gd name="T28" fmla="*/ 261 w 341"/>
                <a:gd name="T29" fmla="*/ 341 h 341"/>
                <a:gd name="T30" fmla="*/ 341 w 341"/>
                <a:gd name="T31" fmla="*/ 341 h 341"/>
                <a:gd name="T32" fmla="*/ 341 w 341"/>
                <a:gd name="T33" fmla="*/ 3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1" h="341">
                  <a:moveTo>
                    <a:pt x="341" y="339"/>
                  </a:moveTo>
                  <a:cubicBezTo>
                    <a:pt x="336" y="280"/>
                    <a:pt x="317" y="222"/>
                    <a:pt x="285" y="172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83" y="171"/>
                    <a:pt x="283" y="171"/>
                    <a:pt x="283" y="171"/>
                  </a:cubicBezTo>
                  <a:cubicBezTo>
                    <a:pt x="278" y="171"/>
                    <a:pt x="274" y="172"/>
                    <a:pt x="269" y="172"/>
                  </a:cubicBezTo>
                  <a:cubicBezTo>
                    <a:pt x="212" y="172"/>
                    <a:pt x="166" y="125"/>
                    <a:pt x="166" y="68"/>
                  </a:cubicBezTo>
                  <a:cubicBezTo>
                    <a:pt x="166" y="64"/>
                    <a:pt x="166" y="60"/>
                    <a:pt x="166" y="56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16" y="24"/>
                    <a:pt x="60" y="5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138" y="94"/>
                    <a:pt x="247" y="203"/>
                    <a:pt x="260" y="340"/>
                  </a:cubicBezTo>
                  <a:cubicBezTo>
                    <a:pt x="261" y="341"/>
                    <a:pt x="261" y="341"/>
                    <a:pt x="261" y="341"/>
                  </a:cubicBezTo>
                  <a:cubicBezTo>
                    <a:pt x="341" y="341"/>
                    <a:pt x="341" y="341"/>
                    <a:pt x="341" y="341"/>
                  </a:cubicBezTo>
                  <a:lnTo>
                    <a:pt x="341" y="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845" tIns="60923" rIns="121845" bIns="60923" numCol="1" anchor="t" anchorCtr="0" compatLnSpc="1">
              <a:prstTxWarp prst="textNoShape">
                <a:avLst/>
              </a:prstTxWarp>
            </a:bodyPr>
            <a:lstStyle/>
            <a:p>
              <a:pPr defTabSz="1218438">
                <a:defRPr/>
              </a:pPr>
              <a:endParaRPr lang="zh-CN" altLang="en-US" sz="2399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C1D81E13-979E-4349-8B18-93D5ADA030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12535" y="1777908"/>
              <a:ext cx="1054647" cy="1052264"/>
            </a:xfrm>
            <a:custGeom>
              <a:avLst/>
              <a:gdLst>
                <a:gd name="T0" fmla="*/ 452 w 452"/>
                <a:gd name="T1" fmla="*/ 449 h 451"/>
                <a:gd name="T2" fmla="*/ 372 w 452"/>
                <a:gd name="T3" fmla="*/ 212 h 451"/>
                <a:gd name="T4" fmla="*/ 377 w 452"/>
                <a:gd name="T5" fmla="*/ 178 h 451"/>
                <a:gd name="T6" fmla="*/ 269 w 452"/>
                <a:gd name="T7" fmla="*/ 70 h 451"/>
                <a:gd name="T8" fmla="*/ 234 w 452"/>
                <a:gd name="T9" fmla="*/ 76 h 451"/>
                <a:gd name="T10" fmla="*/ 2 w 452"/>
                <a:gd name="T11" fmla="*/ 0 h 451"/>
                <a:gd name="T12" fmla="*/ 0 w 452"/>
                <a:gd name="T13" fmla="*/ 0 h 451"/>
                <a:gd name="T14" fmla="*/ 0 w 452"/>
                <a:gd name="T15" fmla="*/ 191 h 451"/>
                <a:gd name="T16" fmla="*/ 2 w 452"/>
                <a:gd name="T17" fmla="*/ 191 h 451"/>
                <a:gd name="T18" fmla="*/ 260 w 452"/>
                <a:gd name="T19" fmla="*/ 450 h 451"/>
                <a:gd name="T20" fmla="*/ 261 w 452"/>
                <a:gd name="T21" fmla="*/ 451 h 451"/>
                <a:gd name="T22" fmla="*/ 452 w 452"/>
                <a:gd name="T23" fmla="*/ 451 h 451"/>
                <a:gd name="T24" fmla="*/ 452 w 452"/>
                <a:gd name="T25" fmla="*/ 449 h 451"/>
                <a:gd name="T26" fmla="*/ 264 w 452"/>
                <a:gd name="T27" fmla="*/ 447 h 451"/>
                <a:gd name="T28" fmla="*/ 4 w 452"/>
                <a:gd name="T29" fmla="*/ 187 h 451"/>
                <a:gd name="T30" fmla="*/ 4 w 452"/>
                <a:gd name="T31" fmla="*/ 4 h 451"/>
                <a:gd name="T32" fmla="*/ 232 w 452"/>
                <a:gd name="T33" fmla="*/ 80 h 451"/>
                <a:gd name="T34" fmla="*/ 233 w 452"/>
                <a:gd name="T35" fmla="*/ 81 h 451"/>
                <a:gd name="T36" fmla="*/ 234 w 452"/>
                <a:gd name="T37" fmla="*/ 80 h 451"/>
                <a:gd name="T38" fmla="*/ 269 w 452"/>
                <a:gd name="T39" fmla="*/ 74 h 451"/>
                <a:gd name="T40" fmla="*/ 373 w 452"/>
                <a:gd name="T41" fmla="*/ 178 h 451"/>
                <a:gd name="T42" fmla="*/ 368 w 452"/>
                <a:gd name="T43" fmla="*/ 212 h 451"/>
                <a:gd name="T44" fmla="*/ 367 w 452"/>
                <a:gd name="T45" fmla="*/ 213 h 451"/>
                <a:gd name="T46" fmla="*/ 368 w 452"/>
                <a:gd name="T47" fmla="*/ 214 h 451"/>
                <a:gd name="T48" fmla="*/ 447 w 452"/>
                <a:gd name="T49" fmla="*/ 447 h 451"/>
                <a:gd name="T50" fmla="*/ 264 w 452"/>
                <a:gd name="T51" fmla="*/ 447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52" h="451">
                  <a:moveTo>
                    <a:pt x="452" y="449"/>
                  </a:moveTo>
                  <a:cubicBezTo>
                    <a:pt x="446" y="365"/>
                    <a:pt x="419" y="283"/>
                    <a:pt x="372" y="212"/>
                  </a:cubicBezTo>
                  <a:cubicBezTo>
                    <a:pt x="375" y="201"/>
                    <a:pt x="377" y="190"/>
                    <a:pt x="377" y="178"/>
                  </a:cubicBezTo>
                  <a:cubicBezTo>
                    <a:pt x="377" y="118"/>
                    <a:pt x="329" y="70"/>
                    <a:pt x="269" y="70"/>
                  </a:cubicBezTo>
                  <a:cubicBezTo>
                    <a:pt x="257" y="70"/>
                    <a:pt x="245" y="72"/>
                    <a:pt x="234" y="76"/>
                  </a:cubicBezTo>
                  <a:cubicBezTo>
                    <a:pt x="165" y="31"/>
                    <a:pt x="84" y="5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2" y="191"/>
                    <a:pt x="2" y="191"/>
                    <a:pt x="2" y="191"/>
                  </a:cubicBezTo>
                  <a:cubicBezTo>
                    <a:pt x="138" y="204"/>
                    <a:pt x="247" y="313"/>
                    <a:pt x="260" y="450"/>
                  </a:cubicBezTo>
                  <a:cubicBezTo>
                    <a:pt x="261" y="451"/>
                    <a:pt x="261" y="451"/>
                    <a:pt x="261" y="451"/>
                  </a:cubicBezTo>
                  <a:cubicBezTo>
                    <a:pt x="452" y="451"/>
                    <a:pt x="452" y="451"/>
                    <a:pt x="452" y="451"/>
                  </a:cubicBezTo>
                  <a:lnTo>
                    <a:pt x="452" y="449"/>
                  </a:lnTo>
                  <a:close/>
                  <a:moveTo>
                    <a:pt x="264" y="447"/>
                  </a:moveTo>
                  <a:cubicBezTo>
                    <a:pt x="250" y="311"/>
                    <a:pt x="141" y="202"/>
                    <a:pt x="4" y="18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85" y="9"/>
                    <a:pt x="164" y="35"/>
                    <a:pt x="232" y="80"/>
                  </a:cubicBezTo>
                  <a:cubicBezTo>
                    <a:pt x="233" y="81"/>
                    <a:pt x="233" y="81"/>
                    <a:pt x="233" y="81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46" y="76"/>
                    <a:pt x="257" y="74"/>
                    <a:pt x="269" y="74"/>
                  </a:cubicBezTo>
                  <a:cubicBezTo>
                    <a:pt x="327" y="74"/>
                    <a:pt x="373" y="121"/>
                    <a:pt x="373" y="178"/>
                  </a:cubicBezTo>
                  <a:cubicBezTo>
                    <a:pt x="373" y="189"/>
                    <a:pt x="371" y="201"/>
                    <a:pt x="368" y="212"/>
                  </a:cubicBezTo>
                  <a:cubicBezTo>
                    <a:pt x="367" y="213"/>
                    <a:pt x="367" y="213"/>
                    <a:pt x="367" y="213"/>
                  </a:cubicBezTo>
                  <a:cubicBezTo>
                    <a:pt x="368" y="214"/>
                    <a:pt x="368" y="214"/>
                    <a:pt x="368" y="214"/>
                  </a:cubicBezTo>
                  <a:cubicBezTo>
                    <a:pt x="414" y="283"/>
                    <a:pt x="442" y="364"/>
                    <a:pt x="447" y="447"/>
                  </a:cubicBezTo>
                  <a:lnTo>
                    <a:pt x="264" y="447"/>
                  </a:ln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121845" tIns="60923" rIns="121845" bIns="60923" numCol="1" anchor="t" anchorCtr="0" compatLnSpc="1">
              <a:prstTxWarp prst="textNoShape">
                <a:avLst/>
              </a:prstTxWarp>
            </a:bodyPr>
            <a:lstStyle/>
            <a:p>
              <a:pPr defTabSz="1218438">
                <a:defRPr/>
              </a:pPr>
              <a:endParaRPr lang="zh-CN" altLang="en-US" sz="2399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B5BDF842-CFCD-41B0-9CFA-26110353361D}"/>
              </a:ext>
            </a:extLst>
          </p:cNvPr>
          <p:cNvGrpSpPr/>
          <p:nvPr/>
        </p:nvGrpSpPr>
        <p:grpSpPr>
          <a:xfrm>
            <a:off x="3298957" y="1463986"/>
            <a:ext cx="1218960" cy="1216205"/>
            <a:chOff x="3447061" y="1777908"/>
            <a:chExt cx="1054647" cy="1052264"/>
          </a:xfrm>
        </p:grpSpPr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A68DC9F7-ED53-47EE-B1C8-49D09437C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5658" y="2034122"/>
              <a:ext cx="796050" cy="796050"/>
            </a:xfrm>
            <a:custGeom>
              <a:avLst/>
              <a:gdLst>
                <a:gd name="T0" fmla="*/ 0 w 341"/>
                <a:gd name="T1" fmla="*/ 339 h 341"/>
                <a:gd name="T2" fmla="*/ 56 w 341"/>
                <a:gd name="T3" fmla="*/ 172 h 341"/>
                <a:gd name="T4" fmla="*/ 56 w 341"/>
                <a:gd name="T5" fmla="*/ 171 h 341"/>
                <a:gd name="T6" fmla="*/ 58 w 341"/>
                <a:gd name="T7" fmla="*/ 171 h 341"/>
                <a:gd name="T8" fmla="*/ 71 w 341"/>
                <a:gd name="T9" fmla="*/ 172 h 341"/>
                <a:gd name="T10" fmla="*/ 175 w 341"/>
                <a:gd name="T11" fmla="*/ 68 h 341"/>
                <a:gd name="T12" fmla="*/ 174 w 341"/>
                <a:gd name="T13" fmla="*/ 56 h 341"/>
                <a:gd name="T14" fmla="*/ 174 w 341"/>
                <a:gd name="T15" fmla="*/ 54 h 341"/>
                <a:gd name="T16" fmla="*/ 175 w 341"/>
                <a:gd name="T17" fmla="*/ 54 h 341"/>
                <a:gd name="T18" fmla="*/ 339 w 341"/>
                <a:gd name="T19" fmla="*/ 1 h 341"/>
                <a:gd name="T20" fmla="*/ 341 w 341"/>
                <a:gd name="T21" fmla="*/ 0 h 341"/>
                <a:gd name="T22" fmla="*/ 341 w 341"/>
                <a:gd name="T23" fmla="*/ 81 h 341"/>
                <a:gd name="T24" fmla="*/ 339 w 341"/>
                <a:gd name="T25" fmla="*/ 81 h 341"/>
                <a:gd name="T26" fmla="*/ 80 w 341"/>
                <a:gd name="T27" fmla="*/ 340 h 341"/>
                <a:gd name="T28" fmla="*/ 80 w 341"/>
                <a:gd name="T29" fmla="*/ 341 h 341"/>
                <a:gd name="T30" fmla="*/ 0 w 341"/>
                <a:gd name="T31" fmla="*/ 341 h 341"/>
                <a:gd name="T32" fmla="*/ 0 w 341"/>
                <a:gd name="T33" fmla="*/ 339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1" h="341">
                  <a:moveTo>
                    <a:pt x="0" y="339"/>
                  </a:moveTo>
                  <a:cubicBezTo>
                    <a:pt x="5" y="280"/>
                    <a:pt x="24" y="222"/>
                    <a:pt x="56" y="172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62" y="171"/>
                    <a:pt x="67" y="172"/>
                    <a:pt x="71" y="172"/>
                  </a:cubicBezTo>
                  <a:cubicBezTo>
                    <a:pt x="128" y="172"/>
                    <a:pt x="175" y="125"/>
                    <a:pt x="175" y="68"/>
                  </a:cubicBezTo>
                  <a:cubicBezTo>
                    <a:pt x="175" y="64"/>
                    <a:pt x="175" y="60"/>
                    <a:pt x="174" y="56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225" y="24"/>
                    <a:pt x="281" y="5"/>
                    <a:pt x="339" y="1"/>
                  </a:cubicBezTo>
                  <a:cubicBezTo>
                    <a:pt x="341" y="0"/>
                    <a:pt x="341" y="0"/>
                    <a:pt x="341" y="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39" y="81"/>
                    <a:pt x="339" y="81"/>
                    <a:pt x="339" y="81"/>
                  </a:cubicBezTo>
                  <a:cubicBezTo>
                    <a:pt x="203" y="94"/>
                    <a:pt x="94" y="203"/>
                    <a:pt x="80" y="340"/>
                  </a:cubicBezTo>
                  <a:cubicBezTo>
                    <a:pt x="80" y="341"/>
                    <a:pt x="80" y="341"/>
                    <a:pt x="80" y="341"/>
                  </a:cubicBezTo>
                  <a:cubicBezTo>
                    <a:pt x="0" y="341"/>
                    <a:pt x="0" y="341"/>
                    <a:pt x="0" y="341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1845" tIns="60923" rIns="121845" bIns="60923" numCol="1" anchor="t" anchorCtr="0" compatLnSpc="1">
              <a:prstTxWarp prst="textNoShape">
                <a:avLst/>
              </a:prstTxWarp>
            </a:bodyPr>
            <a:lstStyle/>
            <a:p>
              <a:pPr defTabSz="1218438">
                <a:defRPr/>
              </a:pPr>
              <a:endParaRPr lang="zh-CN" altLang="en-US" sz="2399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B651179F-CEC5-4DD0-A5F5-80B1104C82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7061" y="1777908"/>
              <a:ext cx="1054647" cy="1052264"/>
            </a:xfrm>
            <a:custGeom>
              <a:avLst/>
              <a:gdLst>
                <a:gd name="T0" fmla="*/ 0 w 452"/>
                <a:gd name="T1" fmla="*/ 451 h 451"/>
                <a:gd name="T2" fmla="*/ 191 w 452"/>
                <a:gd name="T3" fmla="*/ 451 h 451"/>
                <a:gd name="T4" fmla="*/ 191 w 452"/>
                <a:gd name="T5" fmla="*/ 450 h 451"/>
                <a:gd name="T6" fmla="*/ 450 w 452"/>
                <a:gd name="T7" fmla="*/ 191 h 451"/>
                <a:gd name="T8" fmla="*/ 452 w 452"/>
                <a:gd name="T9" fmla="*/ 191 h 451"/>
                <a:gd name="T10" fmla="*/ 452 w 452"/>
                <a:gd name="T11" fmla="*/ 0 h 451"/>
                <a:gd name="T12" fmla="*/ 450 w 452"/>
                <a:gd name="T13" fmla="*/ 0 h 451"/>
                <a:gd name="T14" fmla="*/ 218 w 452"/>
                <a:gd name="T15" fmla="*/ 76 h 451"/>
                <a:gd name="T16" fmla="*/ 182 w 452"/>
                <a:gd name="T17" fmla="*/ 70 h 451"/>
                <a:gd name="T18" fmla="*/ 74 w 452"/>
                <a:gd name="T19" fmla="*/ 178 h 451"/>
                <a:gd name="T20" fmla="*/ 80 w 452"/>
                <a:gd name="T21" fmla="*/ 212 h 451"/>
                <a:gd name="T22" fmla="*/ 0 w 452"/>
                <a:gd name="T23" fmla="*/ 449 h 451"/>
                <a:gd name="T24" fmla="*/ 0 w 452"/>
                <a:gd name="T25" fmla="*/ 451 h 451"/>
                <a:gd name="T26" fmla="*/ 4 w 452"/>
                <a:gd name="T27" fmla="*/ 447 h 451"/>
                <a:gd name="T28" fmla="*/ 84 w 452"/>
                <a:gd name="T29" fmla="*/ 214 h 451"/>
                <a:gd name="T30" fmla="*/ 84 w 452"/>
                <a:gd name="T31" fmla="*/ 213 h 451"/>
                <a:gd name="T32" fmla="*/ 84 w 452"/>
                <a:gd name="T33" fmla="*/ 212 h 451"/>
                <a:gd name="T34" fmla="*/ 78 w 452"/>
                <a:gd name="T35" fmla="*/ 178 h 451"/>
                <a:gd name="T36" fmla="*/ 182 w 452"/>
                <a:gd name="T37" fmla="*/ 74 h 451"/>
                <a:gd name="T38" fmla="*/ 217 w 452"/>
                <a:gd name="T39" fmla="*/ 80 h 451"/>
                <a:gd name="T40" fmla="*/ 218 w 452"/>
                <a:gd name="T41" fmla="*/ 81 h 451"/>
                <a:gd name="T42" fmla="*/ 219 w 452"/>
                <a:gd name="T43" fmla="*/ 80 h 451"/>
                <a:gd name="T44" fmla="*/ 448 w 452"/>
                <a:gd name="T45" fmla="*/ 4 h 451"/>
                <a:gd name="T46" fmla="*/ 448 w 452"/>
                <a:gd name="T47" fmla="*/ 187 h 451"/>
                <a:gd name="T48" fmla="*/ 188 w 452"/>
                <a:gd name="T49" fmla="*/ 447 h 451"/>
                <a:gd name="T50" fmla="*/ 4 w 452"/>
                <a:gd name="T51" fmla="*/ 447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52" h="451">
                  <a:moveTo>
                    <a:pt x="0" y="451"/>
                  </a:moveTo>
                  <a:cubicBezTo>
                    <a:pt x="191" y="451"/>
                    <a:pt x="191" y="451"/>
                    <a:pt x="191" y="451"/>
                  </a:cubicBezTo>
                  <a:cubicBezTo>
                    <a:pt x="191" y="450"/>
                    <a:pt x="191" y="450"/>
                    <a:pt x="191" y="450"/>
                  </a:cubicBezTo>
                  <a:cubicBezTo>
                    <a:pt x="205" y="313"/>
                    <a:pt x="314" y="204"/>
                    <a:pt x="450" y="191"/>
                  </a:cubicBezTo>
                  <a:cubicBezTo>
                    <a:pt x="452" y="191"/>
                    <a:pt x="452" y="191"/>
                    <a:pt x="452" y="191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367" y="5"/>
                    <a:pt x="287" y="31"/>
                    <a:pt x="218" y="76"/>
                  </a:cubicBezTo>
                  <a:cubicBezTo>
                    <a:pt x="206" y="72"/>
                    <a:pt x="194" y="70"/>
                    <a:pt x="182" y="70"/>
                  </a:cubicBezTo>
                  <a:cubicBezTo>
                    <a:pt x="123" y="70"/>
                    <a:pt x="74" y="118"/>
                    <a:pt x="74" y="178"/>
                  </a:cubicBezTo>
                  <a:cubicBezTo>
                    <a:pt x="74" y="190"/>
                    <a:pt x="76" y="201"/>
                    <a:pt x="80" y="212"/>
                  </a:cubicBezTo>
                  <a:cubicBezTo>
                    <a:pt x="33" y="283"/>
                    <a:pt x="5" y="365"/>
                    <a:pt x="0" y="449"/>
                  </a:cubicBezTo>
                  <a:lnTo>
                    <a:pt x="0" y="451"/>
                  </a:lnTo>
                  <a:close/>
                  <a:moveTo>
                    <a:pt x="4" y="447"/>
                  </a:moveTo>
                  <a:cubicBezTo>
                    <a:pt x="10" y="364"/>
                    <a:pt x="37" y="283"/>
                    <a:pt x="84" y="214"/>
                  </a:cubicBezTo>
                  <a:cubicBezTo>
                    <a:pt x="84" y="213"/>
                    <a:pt x="84" y="213"/>
                    <a:pt x="84" y="213"/>
                  </a:cubicBezTo>
                  <a:cubicBezTo>
                    <a:pt x="84" y="212"/>
                    <a:pt x="84" y="212"/>
                    <a:pt x="84" y="212"/>
                  </a:cubicBezTo>
                  <a:cubicBezTo>
                    <a:pt x="80" y="201"/>
                    <a:pt x="78" y="189"/>
                    <a:pt x="78" y="178"/>
                  </a:cubicBezTo>
                  <a:cubicBezTo>
                    <a:pt x="78" y="121"/>
                    <a:pt x="125" y="74"/>
                    <a:pt x="182" y="74"/>
                  </a:cubicBezTo>
                  <a:cubicBezTo>
                    <a:pt x="194" y="74"/>
                    <a:pt x="206" y="76"/>
                    <a:pt x="217" y="80"/>
                  </a:cubicBezTo>
                  <a:cubicBezTo>
                    <a:pt x="218" y="81"/>
                    <a:pt x="218" y="81"/>
                    <a:pt x="218" y="81"/>
                  </a:cubicBezTo>
                  <a:cubicBezTo>
                    <a:pt x="219" y="80"/>
                    <a:pt x="219" y="80"/>
                    <a:pt x="219" y="80"/>
                  </a:cubicBezTo>
                  <a:cubicBezTo>
                    <a:pt x="287" y="35"/>
                    <a:pt x="366" y="9"/>
                    <a:pt x="448" y="4"/>
                  </a:cubicBezTo>
                  <a:cubicBezTo>
                    <a:pt x="448" y="187"/>
                    <a:pt x="448" y="187"/>
                    <a:pt x="448" y="187"/>
                  </a:cubicBezTo>
                  <a:cubicBezTo>
                    <a:pt x="311" y="202"/>
                    <a:pt x="202" y="311"/>
                    <a:pt x="188" y="447"/>
                  </a:cubicBezTo>
                  <a:lnTo>
                    <a:pt x="4" y="447"/>
                  </a:lnTo>
                  <a:close/>
                </a:path>
              </a:pathLst>
            </a:custGeom>
            <a:solidFill>
              <a:schemeClr val="tx1">
                <a:lumMod val="25000"/>
                <a:lumOff val="75000"/>
              </a:schemeClr>
            </a:solidFill>
            <a:ln>
              <a:solidFill>
                <a:schemeClr val="accent3"/>
              </a:solidFill>
            </a:ln>
          </p:spPr>
          <p:txBody>
            <a:bodyPr vert="horz" wrap="square" lIns="121845" tIns="60923" rIns="121845" bIns="60923" numCol="1" anchor="t" anchorCtr="0" compatLnSpc="1">
              <a:prstTxWarp prst="textNoShape">
                <a:avLst/>
              </a:prstTxWarp>
            </a:bodyPr>
            <a:lstStyle/>
            <a:p>
              <a:pPr defTabSz="1218438">
                <a:defRPr/>
              </a:pPr>
              <a:endParaRPr lang="zh-CN" altLang="en-US" sz="2399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239F6487-F6E8-40F5-8A1C-C46B5E78D40B}"/>
              </a:ext>
            </a:extLst>
          </p:cNvPr>
          <p:cNvGrpSpPr/>
          <p:nvPr/>
        </p:nvGrpSpPr>
        <p:grpSpPr>
          <a:xfrm>
            <a:off x="4646010" y="2809664"/>
            <a:ext cx="1218960" cy="1217583"/>
            <a:chOff x="4612535" y="2942191"/>
            <a:chExt cx="1054647" cy="1053455"/>
          </a:xfrm>
        </p:grpSpPr>
        <p:sp>
          <p:nvSpPr>
            <p:cNvPr id="42" name="Freeform 22">
              <a:extLst>
                <a:ext uri="{FF2B5EF4-FFF2-40B4-BE49-F238E27FC236}">
                  <a16:creationId xmlns:a16="http://schemas.microsoft.com/office/drawing/2014/main" id="{BCE2289F-5786-4F1B-BFAD-AA3A804F4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2535" y="2942191"/>
              <a:ext cx="796050" cy="794859"/>
            </a:xfrm>
            <a:custGeom>
              <a:avLst/>
              <a:gdLst>
                <a:gd name="T0" fmla="*/ 341 w 341"/>
                <a:gd name="T1" fmla="*/ 3 h 341"/>
                <a:gd name="T2" fmla="*/ 285 w 341"/>
                <a:gd name="T3" fmla="*/ 170 h 341"/>
                <a:gd name="T4" fmla="*/ 284 w 341"/>
                <a:gd name="T5" fmla="*/ 171 h 341"/>
                <a:gd name="T6" fmla="*/ 283 w 341"/>
                <a:gd name="T7" fmla="*/ 171 h 341"/>
                <a:gd name="T8" fmla="*/ 269 w 341"/>
                <a:gd name="T9" fmla="*/ 170 h 341"/>
                <a:gd name="T10" fmla="*/ 166 w 341"/>
                <a:gd name="T11" fmla="*/ 274 h 341"/>
                <a:gd name="T12" fmla="*/ 166 w 341"/>
                <a:gd name="T13" fmla="*/ 286 h 341"/>
                <a:gd name="T14" fmla="*/ 166 w 341"/>
                <a:gd name="T15" fmla="*/ 287 h 341"/>
                <a:gd name="T16" fmla="*/ 165 w 341"/>
                <a:gd name="T17" fmla="*/ 288 h 341"/>
                <a:gd name="T18" fmla="*/ 2 w 341"/>
                <a:gd name="T19" fmla="*/ 341 h 341"/>
                <a:gd name="T20" fmla="*/ 0 w 341"/>
                <a:gd name="T21" fmla="*/ 341 h 341"/>
                <a:gd name="T22" fmla="*/ 0 w 341"/>
                <a:gd name="T23" fmla="*/ 261 h 341"/>
                <a:gd name="T24" fmla="*/ 2 w 341"/>
                <a:gd name="T25" fmla="*/ 261 h 341"/>
                <a:gd name="T26" fmla="*/ 260 w 341"/>
                <a:gd name="T27" fmla="*/ 2 h 341"/>
                <a:gd name="T28" fmla="*/ 261 w 341"/>
                <a:gd name="T29" fmla="*/ 0 h 341"/>
                <a:gd name="T30" fmla="*/ 341 w 341"/>
                <a:gd name="T31" fmla="*/ 0 h 341"/>
                <a:gd name="T32" fmla="*/ 341 w 341"/>
                <a:gd name="T33" fmla="*/ 3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1" h="341">
                  <a:moveTo>
                    <a:pt x="341" y="3"/>
                  </a:moveTo>
                  <a:cubicBezTo>
                    <a:pt x="336" y="62"/>
                    <a:pt x="317" y="120"/>
                    <a:pt x="285" y="170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83" y="171"/>
                    <a:pt x="283" y="171"/>
                    <a:pt x="283" y="171"/>
                  </a:cubicBezTo>
                  <a:cubicBezTo>
                    <a:pt x="278" y="170"/>
                    <a:pt x="274" y="170"/>
                    <a:pt x="269" y="170"/>
                  </a:cubicBezTo>
                  <a:cubicBezTo>
                    <a:pt x="212" y="170"/>
                    <a:pt x="166" y="217"/>
                    <a:pt x="166" y="274"/>
                  </a:cubicBezTo>
                  <a:cubicBezTo>
                    <a:pt x="166" y="278"/>
                    <a:pt x="166" y="282"/>
                    <a:pt x="166" y="286"/>
                  </a:cubicBezTo>
                  <a:cubicBezTo>
                    <a:pt x="166" y="287"/>
                    <a:pt x="166" y="287"/>
                    <a:pt x="166" y="287"/>
                  </a:cubicBezTo>
                  <a:cubicBezTo>
                    <a:pt x="165" y="288"/>
                    <a:pt x="165" y="288"/>
                    <a:pt x="165" y="288"/>
                  </a:cubicBezTo>
                  <a:cubicBezTo>
                    <a:pt x="116" y="318"/>
                    <a:pt x="60" y="337"/>
                    <a:pt x="2" y="341"/>
                  </a:cubicBezTo>
                  <a:cubicBezTo>
                    <a:pt x="0" y="341"/>
                    <a:pt x="0" y="341"/>
                    <a:pt x="0" y="341"/>
                  </a:cubicBezTo>
                  <a:cubicBezTo>
                    <a:pt x="0" y="261"/>
                    <a:pt x="0" y="261"/>
                    <a:pt x="0" y="261"/>
                  </a:cubicBezTo>
                  <a:cubicBezTo>
                    <a:pt x="2" y="261"/>
                    <a:pt x="2" y="261"/>
                    <a:pt x="2" y="261"/>
                  </a:cubicBezTo>
                  <a:cubicBezTo>
                    <a:pt x="138" y="247"/>
                    <a:pt x="247" y="138"/>
                    <a:pt x="260" y="2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341" y="0"/>
                    <a:pt x="341" y="0"/>
                    <a:pt x="341" y="0"/>
                  </a:cubicBezTo>
                  <a:lnTo>
                    <a:pt x="341" y="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845" tIns="60923" rIns="121845" bIns="60923" numCol="1" anchor="t" anchorCtr="0" compatLnSpc="1">
              <a:prstTxWarp prst="textNoShape">
                <a:avLst/>
              </a:prstTxWarp>
            </a:bodyPr>
            <a:lstStyle/>
            <a:p>
              <a:pPr defTabSz="1218438">
                <a:defRPr/>
              </a:pPr>
              <a:endParaRPr lang="zh-CN" altLang="en-US" sz="2399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Freeform 23">
              <a:extLst>
                <a:ext uri="{FF2B5EF4-FFF2-40B4-BE49-F238E27FC236}">
                  <a16:creationId xmlns:a16="http://schemas.microsoft.com/office/drawing/2014/main" id="{24E7663D-BAC1-430A-A6FB-DD4DF0A255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12535" y="2942191"/>
              <a:ext cx="1054647" cy="1053455"/>
            </a:xfrm>
            <a:custGeom>
              <a:avLst/>
              <a:gdLst>
                <a:gd name="T0" fmla="*/ 452 w 452"/>
                <a:gd name="T1" fmla="*/ 0 h 452"/>
                <a:gd name="T2" fmla="*/ 261 w 452"/>
                <a:gd name="T3" fmla="*/ 0 h 452"/>
                <a:gd name="T4" fmla="*/ 260 w 452"/>
                <a:gd name="T5" fmla="*/ 2 h 452"/>
                <a:gd name="T6" fmla="*/ 2 w 452"/>
                <a:gd name="T7" fmla="*/ 261 h 452"/>
                <a:gd name="T8" fmla="*/ 0 w 452"/>
                <a:gd name="T9" fmla="*/ 261 h 452"/>
                <a:gd name="T10" fmla="*/ 0 w 452"/>
                <a:gd name="T11" fmla="*/ 452 h 452"/>
                <a:gd name="T12" fmla="*/ 2 w 452"/>
                <a:gd name="T13" fmla="*/ 452 h 452"/>
                <a:gd name="T14" fmla="*/ 234 w 452"/>
                <a:gd name="T15" fmla="*/ 376 h 452"/>
                <a:gd name="T16" fmla="*/ 269 w 452"/>
                <a:gd name="T17" fmla="*/ 382 h 452"/>
                <a:gd name="T18" fmla="*/ 377 w 452"/>
                <a:gd name="T19" fmla="*/ 274 h 452"/>
                <a:gd name="T20" fmla="*/ 372 w 452"/>
                <a:gd name="T21" fmla="*/ 240 h 452"/>
                <a:gd name="T22" fmla="*/ 452 w 452"/>
                <a:gd name="T23" fmla="*/ 3 h 452"/>
                <a:gd name="T24" fmla="*/ 452 w 452"/>
                <a:gd name="T25" fmla="*/ 0 h 452"/>
                <a:gd name="T26" fmla="*/ 447 w 452"/>
                <a:gd name="T27" fmla="*/ 4 h 452"/>
                <a:gd name="T28" fmla="*/ 368 w 452"/>
                <a:gd name="T29" fmla="*/ 238 h 452"/>
                <a:gd name="T30" fmla="*/ 367 w 452"/>
                <a:gd name="T31" fmla="*/ 239 h 452"/>
                <a:gd name="T32" fmla="*/ 368 w 452"/>
                <a:gd name="T33" fmla="*/ 240 h 452"/>
                <a:gd name="T34" fmla="*/ 373 w 452"/>
                <a:gd name="T35" fmla="*/ 274 h 452"/>
                <a:gd name="T36" fmla="*/ 269 w 452"/>
                <a:gd name="T37" fmla="*/ 378 h 452"/>
                <a:gd name="T38" fmla="*/ 234 w 452"/>
                <a:gd name="T39" fmla="*/ 372 h 452"/>
                <a:gd name="T40" fmla="*/ 233 w 452"/>
                <a:gd name="T41" fmla="*/ 371 h 452"/>
                <a:gd name="T42" fmla="*/ 232 w 452"/>
                <a:gd name="T43" fmla="*/ 372 h 452"/>
                <a:gd name="T44" fmla="*/ 4 w 452"/>
                <a:gd name="T45" fmla="*/ 448 h 452"/>
                <a:gd name="T46" fmla="*/ 4 w 452"/>
                <a:gd name="T47" fmla="*/ 265 h 452"/>
                <a:gd name="T48" fmla="*/ 264 w 452"/>
                <a:gd name="T49" fmla="*/ 4 h 452"/>
                <a:gd name="T50" fmla="*/ 447 w 452"/>
                <a:gd name="T51" fmla="*/ 4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52" h="452">
                  <a:moveTo>
                    <a:pt x="452" y="0"/>
                  </a:moveTo>
                  <a:cubicBezTo>
                    <a:pt x="261" y="0"/>
                    <a:pt x="261" y="0"/>
                    <a:pt x="261" y="0"/>
                  </a:cubicBezTo>
                  <a:cubicBezTo>
                    <a:pt x="260" y="2"/>
                    <a:pt x="260" y="2"/>
                    <a:pt x="260" y="2"/>
                  </a:cubicBezTo>
                  <a:cubicBezTo>
                    <a:pt x="247" y="138"/>
                    <a:pt x="138" y="247"/>
                    <a:pt x="2" y="261"/>
                  </a:cubicBezTo>
                  <a:cubicBezTo>
                    <a:pt x="0" y="261"/>
                    <a:pt x="0" y="261"/>
                    <a:pt x="0" y="261"/>
                  </a:cubicBezTo>
                  <a:cubicBezTo>
                    <a:pt x="0" y="452"/>
                    <a:pt x="0" y="452"/>
                    <a:pt x="0" y="452"/>
                  </a:cubicBezTo>
                  <a:cubicBezTo>
                    <a:pt x="2" y="452"/>
                    <a:pt x="2" y="452"/>
                    <a:pt x="2" y="452"/>
                  </a:cubicBezTo>
                  <a:cubicBezTo>
                    <a:pt x="84" y="447"/>
                    <a:pt x="165" y="421"/>
                    <a:pt x="234" y="376"/>
                  </a:cubicBezTo>
                  <a:cubicBezTo>
                    <a:pt x="245" y="380"/>
                    <a:pt x="257" y="382"/>
                    <a:pt x="269" y="382"/>
                  </a:cubicBezTo>
                  <a:cubicBezTo>
                    <a:pt x="329" y="382"/>
                    <a:pt x="377" y="333"/>
                    <a:pt x="377" y="274"/>
                  </a:cubicBezTo>
                  <a:cubicBezTo>
                    <a:pt x="377" y="262"/>
                    <a:pt x="375" y="251"/>
                    <a:pt x="372" y="240"/>
                  </a:cubicBezTo>
                  <a:cubicBezTo>
                    <a:pt x="419" y="169"/>
                    <a:pt x="446" y="87"/>
                    <a:pt x="452" y="3"/>
                  </a:cubicBezTo>
                  <a:lnTo>
                    <a:pt x="452" y="0"/>
                  </a:lnTo>
                  <a:close/>
                  <a:moveTo>
                    <a:pt x="447" y="4"/>
                  </a:moveTo>
                  <a:cubicBezTo>
                    <a:pt x="442" y="88"/>
                    <a:pt x="414" y="169"/>
                    <a:pt x="368" y="238"/>
                  </a:cubicBezTo>
                  <a:cubicBezTo>
                    <a:pt x="367" y="239"/>
                    <a:pt x="367" y="239"/>
                    <a:pt x="367" y="239"/>
                  </a:cubicBezTo>
                  <a:cubicBezTo>
                    <a:pt x="368" y="240"/>
                    <a:pt x="368" y="240"/>
                    <a:pt x="368" y="240"/>
                  </a:cubicBezTo>
                  <a:cubicBezTo>
                    <a:pt x="371" y="251"/>
                    <a:pt x="373" y="262"/>
                    <a:pt x="373" y="274"/>
                  </a:cubicBezTo>
                  <a:cubicBezTo>
                    <a:pt x="373" y="331"/>
                    <a:pt x="327" y="378"/>
                    <a:pt x="269" y="378"/>
                  </a:cubicBezTo>
                  <a:cubicBezTo>
                    <a:pt x="257" y="378"/>
                    <a:pt x="246" y="376"/>
                    <a:pt x="234" y="372"/>
                  </a:cubicBezTo>
                  <a:cubicBezTo>
                    <a:pt x="233" y="371"/>
                    <a:pt x="233" y="371"/>
                    <a:pt x="233" y="371"/>
                  </a:cubicBezTo>
                  <a:cubicBezTo>
                    <a:pt x="232" y="372"/>
                    <a:pt x="232" y="372"/>
                    <a:pt x="232" y="372"/>
                  </a:cubicBezTo>
                  <a:cubicBezTo>
                    <a:pt x="164" y="416"/>
                    <a:pt x="85" y="443"/>
                    <a:pt x="4" y="448"/>
                  </a:cubicBezTo>
                  <a:cubicBezTo>
                    <a:pt x="4" y="265"/>
                    <a:pt x="4" y="265"/>
                    <a:pt x="4" y="265"/>
                  </a:cubicBezTo>
                  <a:cubicBezTo>
                    <a:pt x="141" y="250"/>
                    <a:pt x="250" y="141"/>
                    <a:pt x="264" y="4"/>
                  </a:cubicBezTo>
                  <a:lnTo>
                    <a:pt x="447" y="4"/>
                  </a:lnTo>
                  <a:close/>
                </a:path>
              </a:pathLst>
            </a:custGeom>
            <a:solidFill>
              <a:schemeClr val="tx1">
                <a:lumMod val="25000"/>
                <a:lumOff val="75000"/>
              </a:schemeClr>
            </a:solidFill>
            <a:ln>
              <a:solidFill>
                <a:schemeClr val="accent2"/>
              </a:solidFill>
            </a:ln>
          </p:spPr>
          <p:txBody>
            <a:bodyPr vert="horz" wrap="square" lIns="121845" tIns="60923" rIns="121845" bIns="60923" numCol="1" anchor="t" anchorCtr="0" compatLnSpc="1">
              <a:prstTxWarp prst="textNoShape">
                <a:avLst/>
              </a:prstTxWarp>
            </a:bodyPr>
            <a:lstStyle/>
            <a:p>
              <a:pPr defTabSz="1218438">
                <a:defRPr/>
              </a:pPr>
              <a:endParaRPr lang="zh-CN" altLang="en-US" sz="2399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831BBB35-5DD5-4EF5-BC49-1DA8A3ED7E23}"/>
              </a:ext>
            </a:extLst>
          </p:cNvPr>
          <p:cNvGrpSpPr/>
          <p:nvPr/>
        </p:nvGrpSpPr>
        <p:grpSpPr>
          <a:xfrm>
            <a:off x="3298957" y="2809664"/>
            <a:ext cx="1218960" cy="1217583"/>
            <a:chOff x="3447061" y="2942191"/>
            <a:chExt cx="1054647" cy="1053455"/>
          </a:xfrm>
        </p:grpSpPr>
        <p:sp>
          <p:nvSpPr>
            <p:cNvPr id="45" name="Freeform 24">
              <a:extLst>
                <a:ext uri="{FF2B5EF4-FFF2-40B4-BE49-F238E27FC236}">
                  <a16:creationId xmlns:a16="http://schemas.microsoft.com/office/drawing/2014/main" id="{90562B40-B5CA-4D27-9101-E0E136F0F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5658" y="2942191"/>
              <a:ext cx="796050" cy="794859"/>
            </a:xfrm>
            <a:custGeom>
              <a:avLst/>
              <a:gdLst>
                <a:gd name="T0" fmla="*/ 0 w 341"/>
                <a:gd name="T1" fmla="*/ 3 h 341"/>
                <a:gd name="T2" fmla="*/ 56 w 341"/>
                <a:gd name="T3" fmla="*/ 170 h 341"/>
                <a:gd name="T4" fmla="*/ 56 w 341"/>
                <a:gd name="T5" fmla="*/ 171 h 341"/>
                <a:gd name="T6" fmla="*/ 58 w 341"/>
                <a:gd name="T7" fmla="*/ 171 h 341"/>
                <a:gd name="T8" fmla="*/ 71 w 341"/>
                <a:gd name="T9" fmla="*/ 170 h 341"/>
                <a:gd name="T10" fmla="*/ 175 w 341"/>
                <a:gd name="T11" fmla="*/ 274 h 341"/>
                <a:gd name="T12" fmla="*/ 174 w 341"/>
                <a:gd name="T13" fmla="*/ 286 h 341"/>
                <a:gd name="T14" fmla="*/ 174 w 341"/>
                <a:gd name="T15" fmla="*/ 287 h 341"/>
                <a:gd name="T16" fmla="*/ 175 w 341"/>
                <a:gd name="T17" fmla="*/ 288 h 341"/>
                <a:gd name="T18" fmla="*/ 339 w 341"/>
                <a:gd name="T19" fmla="*/ 341 h 341"/>
                <a:gd name="T20" fmla="*/ 341 w 341"/>
                <a:gd name="T21" fmla="*/ 341 h 341"/>
                <a:gd name="T22" fmla="*/ 341 w 341"/>
                <a:gd name="T23" fmla="*/ 261 h 341"/>
                <a:gd name="T24" fmla="*/ 339 w 341"/>
                <a:gd name="T25" fmla="*/ 261 h 341"/>
                <a:gd name="T26" fmla="*/ 80 w 341"/>
                <a:gd name="T27" fmla="*/ 2 h 341"/>
                <a:gd name="T28" fmla="*/ 80 w 341"/>
                <a:gd name="T29" fmla="*/ 0 h 341"/>
                <a:gd name="T30" fmla="*/ 0 w 341"/>
                <a:gd name="T31" fmla="*/ 0 h 341"/>
                <a:gd name="T32" fmla="*/ 0 w 341"/>
                <a:gd name="T33" fmla="*/ 3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1" h="341">
                  <a:moveTo>
                    <a:pt x="0" y="3"/>
                  </a:moveTo>
                  <a:cubicBezTo>
                    <a:pt x="5" y="62"/>
                    <a:pt x="24" y="120"/>
                    <a:pt x="56" y="170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62" y="170"/>
                    <a:pt x="67" y="170"/>
                    <a:pt x="71" y="170"/>
                  </a:cubicBezTo>
                  <a:cubicBezTo>
                    <a:pt x="128" y="170"/>
                    <a:pt x="175" y="217"/>
                    <a:pt x="175" y="274"/>
                  </a:cubicBezTo>
                  <a:cubicBezTo>
                    <a:pt x="175" y="278"/>
                    <a:pt x="175" y="282"/>
                    <a:pt x="174" y="286"/>
                  </a:cubicBezTo>
                  <a:cubicBezTo>
                    <a:pt x="174" y="287"/>
                    <a:pt x="174" y="287"/>
                    <a:pt x="174" y="287"/>
                  </a:cubicBezTo>
                  <a:cubicBezTo>
                    <a:pt x="175" y="288"/>
                    <a:pt x="175" y="288"/>
                    <a:pt x="175" y="288"/>
                  </a:cubicBezTo>
                  <a:cubicBezTo>
                    <a:pt x="225" y="318"/>
                    <a:pt x="281" y="337"/>
                    <a:pt x="339" y="341"/>
                  </a:cubicBezTo>
                  <a:cubicBezTo>
                    <a:pt x="341" y="341"/>
                    <a:pt x="341" y="341"/>
                    <a:pt x="341" y="341"/>
                  </a:cubicBezTo>
                  <a:cubicBezTo>
                    <a:pt x="341" y="261"/>
                    <a:pt x="341" y="261"/>
                    <a:pt x="341" y="261"/>
                  </a:cubicBezTo>
                  <a:cubicBezTo>
                    <a:pt x="339" y="261"/>
                    <a:pt x="339" y="261"/>
                    <a:pt x="339" y="261"/>
                  </a:cubicBezTo>
                  <a:cubicBezTo>
                    <a:pt x="203" y="247"/>
                    <a:pt x="94" y="138"/>
                    <a:pt x="80" y="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845" tIns="60923" rIns="121845" bIns="60923" numCol="1" anchor="t" anchorCtr="0" compatLnSpc="1">
              <a:prstTxWarp prst="textNoShape">
                <a:avLst/>
              </a:prstTxWarp>
            </a:bodyPr>
            <a:lstStyle/>
            <a:p>
              <a:pPr defTabSz="1218438">
                <a:defRPr/>
              </a:pPr>
              <a:endParaRPr lang="zh-CN" altLang="en-US" sz="2399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709FE513-2D73-4753-BDFC-377143D96C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7061" y="2942191"/>
              <a:ext cx="1054647" cy="1053455"/>
            </a:xfrm>
            <a:custGeom>
              <a:avLst/>
              <a:gdLst>
                <a:gd name="T0" fmla="*/ 0 w 452"/>
                <a:gd name="T1" fmla="*/ 3 h 452"/>
                <a:gd name="T2" fmla="*/ 80 w 452"/>
                <a:gd name="T3" fmla="*/ 240 h 452"/>
                <a:gd name="T4" fmla="*/ 74 w 452"/>
                <a:gd name="T5" fmla="*/ 274 h 452"/>
                <a:gd name="T6" fmla="*/ 182 w 452"/>
                <a:gd name="T7" fmla="*/ 382 h 452"/>
                <a:gd name="T8" fmla="*/ 218 w 452"/>
                <a:gd name="T9" fmla="*/ 376 h 452"/>
                <a:gd name="T10" fmla="*/ 450 w 452"/>
                <a:gd name="T11" fmla="*/ 452 h 452"/>
                <a:gd name="T12" fmla="*/ 452 w 452"/>
                <a:gd name="T13" fmla="*/ 452 h 452"/>
                <a:gd name="T14" fmla="*/ 452 w 452"/>
                <a:gd name="T15" fmla="*/ 261 h 452"/>
                <a:gd name="T16" fmla="*/ 450 w 452"/>
                <a:gd name="T17" fmla="*/ 261 h 452"/>
                <a:gd name="T18" fmla="*/ 191 w 452"/>
                <a:gd name="T19" fmla="*/ 2 h 452"/>
                <a:gd name="T20" fmla="*/ 191 w 452"/>
                <a:gd name="T21" fmla="*/ 0 h 452"/>
                <a:gd name="T22" fmla="*/ 0 w 452"/>
                <a:gd name="T23" fmla="*/ 0 h 452"/>
                <a:gd name="T24" fmla="*/ 0 w 452"/>
                <a:gd name="T25" fmla="*/ 3 h 452"/>
                <a:gd name="T26" fmla="*/ 188 w 452"/>
                <a:gd name="T27" fmla="*/ 4 h 452"/>
                <a:gd name="T28" fmla="*/ 448 w 452"/>
                <a:gd name="T29" fmla="*/ 265 h 452"/>
                <a:gd name="T30" fmla="*/ 448 w 452"/>
                <a:gd name="T31" fmla="*/ 448 h 452"/>
                <a:gd name="T32" fmla="*/ 219 w 452"/>
                <a:gd name="T33" fmla="*/ 372 h 452"/>
                <a:gd name="T34" fmla="*/ 218 w 452"/>
                <a:gd name="T35" fmla="*/ 371 h 452"/>
                <a:gd name="T36" fmla="*/ 217 w 452"/>
                <a:gd name="T37" fmla="*/ 372 h 452"/>
                <a:gd name="T38" fmla="*/ 182 w 452"/>
                <a:gd name="T39" fmla="*/ 378 h 452"/>
                <a:gd name="T40" fmla="*/ 78 w 452"/>
                <a:gd name="T41" fmla="*/ 274 h 452"/>
                <a:gd name="T42" fmla="*/ 84 w 452"/>
                <a:gd name="T43" fmla="*/ 240 h 452"/>
                <a:gd name="T44" fmla="*/ 84 w 452"/>
                <a:gd name="T45" fmla="*/ 239 h 452"/>
                <a:gd name="T46" fmla="*/ 84 w 452"/>
                <a:gd name="T47" fmla="*/ 238 h 452"/>
                <a:gd name="T48" fmla="*/ 4 w 452"/>
                <a:gd name="T49" fmla="*/ 4 h 452"/>
                <a:gd name="T50" fmla="*/ 188 w 452"/>
                <a:gd name="T51" fmla="*/ 4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52" h="452">
                  <a:moveTo>
                    <a:pt x="0" y="3"/>
                  </a:moveTo>
                  <a:cubicBezTo>
                    <a:pt x="5" y="87"/>
                    <a:pt x="33" y="169"/>
                    <a:pt x="80" y="240"/>
                  </a:cubicBezTo>
                  <a:cubicBezTo>
                    <a:pt x="76" y="251"/>
                    <a:pt x="74" y="262"/>
                    <a:pt x="74" y="274"/>
                  </a:cubicBezTo>
                  <a:cubicBezTo>
                    <a:pt x="74" y="333"/>
                    <a:pt x="123" y="382"/>
                    <a:pt x="182" y="382"/>
                  </a:cubicBezTo>
                  <a:cubicBezTo>
                    <a:pt x="194" y="382"/>
                    <a:pt x="206" y="380"/>
                    <a:pt x="218" y="376"/>
                  </a:cubicBezTo>
                  <a:cubicBezTo>
                    <a:pt x="287" y="421"/>
                    <a:pt x="367" y="447"/>
                    <a:pt x="450" y="452"/>
                  </a:cubicBezTo>
                  <a:cubicBezTo>
                    <a:pt x="452" y="452"/>
                    <a:pt x="452" y="452"/>
                    <a:pt x="452" y="452"/>
                  </a:cubicBezTo>
                  <a:cubicBezTo>
                    <a:pt x="452" y="261"/>
                    <a:pt x="452" y="261"/>
                    <a:pt x="452" y="261"/>
                  </a:cubicBezTo>
                  <a:cubicBezTo>
                    <a:pt x="450" y="261"/>
                    <a:pt x="450" y="261"/>
                    <a:pt x="450" y="261"/>
                  </a:cubicBezTo>
                  <a:cubicBezTo>
                    <a:pt x="314" y="247"/>
                    <a:pt x="205" y="138"/>
                    <a:pt x="191" y="2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"/>
                  </a:lnTo>
                  <a:close/>
                  <a:moveTo>
                    <a:pt x="188" y="4"/>
                  </a:moveTo>
                  <a:cubicBezTo>
                    <a:pt x="202" y="141"/>
                    <a:pt x="311" y="250"/>
                    <a:pt x="448" y="265"/>
                  </a:cubicBezTo>
                  <a:cubicBezTo>
                    <a:pt x="448" y="448"/>
                    <a:pt x="448" y="448"/>
                    <a:pt x="448" y="448"/>
                  </a:cubicBezTo>
                  <a:cubicBezTo>
                    <a:pt x="366" y="443"/>
                    <a:pt x="287" y="416"/>
                    <a:pt x="219" y="372"/>
                  </a:cubicBezTo>
                  <a:cubicBezTo>
                    <a:pt x="218" y="371"/>
                    <a:pt x="218" y="371"/>
                    <a:pt x="218" y="371"/>
                  </a:cubicBezTo>
                  <a:cubicBezTo>
                    <a:pt x="217" y="372"/>
                    <a:pt x="217" y="372"/>
                    <a:pt x="217" y="372"/>
                  </a:cubicBezTo>
                  <a:cubicBezTo>
                    <a:pt x="206" y="376"/>
                    <a:pt x="194" y="378"/>
                    <a:pt x="182" y="378"/>
                  </a:cubicBezTo>
                  <a:cubicBezTo>
                    <a:pt x="125" y="378"/>
                    <a:pt x="78" y="331"/>
                    <a:pt x="78" y="274"/>
                  </a:cubicBezTo>
                  <a:cubicBezTo>
                    <a:pt x="78" y="262"/>
                    <a:pt x="80" y="251"/>
                    <a:pt x="84" y="240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4" y="238"/>
                    <a:pt x="84" y="238"/>
                    <a:pt x="84" y="238"/>
                  </a:cubicBezTo>
                  <a:cubicBezTo>
                    <a:pt x="37" y="169"/>
                    <a:pt x="10" y="88"/>
                    <a:pt x="4" y="4"/>
                  </a:cubicBezTo>
                  <a:lnTo>
                    <a:pt x="188" y="4"/>
                  </a:lnTo>
                  <a:close/>
                </a:path>
              </a:pathLst>
            </a:custGeom>
            <a:solidFill>
              <a:schemeClr val="tx1">
                <a:lumMod val="25000"/>
                <a:lumOff val="75000"/>
              </a:schemeClr>
            </a:solidFill>
            <a:ln>
              <a:solidFill>
                <a:schemeClr val="accent4"/>
              </a:solidFill>
            </a:ln>
          </p:spPr>
          <p:txBody>
            <a:bodyPr vert="horz" wrap="square" lIns="121845" tIns="60923" rIns="121845" bIns="60923" numCol="1" anchor="t" anchorCtr="0" compatLnSpc="1">
              <a:prstTxWarp prst="textNoShape">
                <a:avLst/>
              </a:prstTxWarp>
            </a:bodyPr>
            <a:lstStyle/>
            <a:p>
              <a:pPr defTabSz="1218438">
                <a:defRPr/>
              </a:pPr>
              <a:endParaRPr lang="zh-CN" altLang="en-US" sz="2399" ker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7" name="任意多边形 28">
            <a:extLst>
              <a:ext uri="{FF2B5EF4-FFF2-40B4-BE49-F238E27FC236}">
                <a16:creationId xmlns:a16="http://schemas.microsoft.com/office/drawing/2014/main" id="{23C1250B-7DDE-446E-82D4-BA96B05817B4}"/>
              </a:ext>
            </a:extLst>
          </p:cNvPr>
          <p:cNvSpPr/>
          <p:nvPr/>
        </p:nvSpPr>
        <p:spPr>
          <a:xfrm>
            <a:off x="5566085" y="1552137"/>
            <a:ext cx="753868" cy="178505"/>
          </a:xfrm>
          <a:custGeom>
            <a:avLst/>
            <a:gdLst>
              <a:gd name="connsiteX0" fmla="*/ 0 w 1059180"/>
              <a:gd name="connsiteY0" fmla="*/ 205740 h 205740"/>
              <a:gd name="connsiteX1" fmla="*/ 205740 w 1059180"/>
              <a:gd name="connsiteY1" fmla="*/ 0 h 205740"/>
              <a:gd name="connsiteX2" fmla="*/ 1059180 w 1059180"/>
              <a:gd name="connsiteY2" fmla="*/ 0 h 2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9180" h="205740">
                <a:moveTo>
                  <a:pt x="0" y="205740"/>
                </a:moveTo>
                <a:lnTo>
                  <a:pt x="205740" y="0"/>
                </a:lnTo>
                <a:lnTo>
                  <a:pt x="1059180" y="0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rtlCol="0" anchor="ctr"/>
          <a:lstStyle/>
          <a:p>
            <a:pPr algn="ctr" defTabSz="1218438">
              <a:defRPr/>
            </a:pPr>
            <a:endParaRPr lang="zh-CN" altLang="en-US" sz="2399" kern="0">
              <a:solidFill>
                <a:sysClr val="windowText" lastClr="000000"/>
              </a:solidFill>
            </a:endParaRPr>
          </a:p>
        </p:txBody>
      </p:sp>
      <p:sp>
        <p:nvSpPr>
          <p:cNvPr id="48" name="任意多边形 33">
            <a:extLst>
              <a:ext uri="{FF2B5EF4-FFF2-40B4-BE49-F238E27FC236}">
                <a16:creationId xmlns:a16="http://schemas.microsoft.com/office/drawing/2014/main" id="{3961942A-551F-442D-8A21-F5C6AB06B473}"/>
              </a:ext>
            </a:extLst>
          </p:cNvPr>
          <p:cNvSpPr/>
          <p:nvPr/>
        </p:nvSpPr>
        <p:spPr>
          <a:xfrm flipV="1">
            <a:off x="5566085" y="3757376"/>
            <a:ext cx="753868" cy="177036"/>
          </a:xfrm>
          <a:custGeom>
            <a:avLst/>
            <a:gdLst>
              <a:gd name="connsiteX0" fmla="*/ 0 w 1059180"/>
              <a:gd name="connsiteY0" fmla="*/ 205740 h 205740"/>
              <a:gd name="connsiteX1" fmla="*/ 205740 w 1059180"/>
              <a:gd name="connsiteY1" fmla="*/ 0 h 205740"/>
              <a:gd name="connsiteX2" fmla="*/ 1059180 w 1059180"/>
              <a:gd name="connsiteY2" fmla="*/ 0 h 2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9180" h="205740">
                <a:moveTo>
                  <a:pt x="0" y="205740"/>
                </a:moveTo>
                <a:lnTo>
                  <a:pt x="205740" y="0"/>
                </a:lnTo>
                <a:lnTo>
                  <a:pt x="1059180" y="0"/>
                </a:lnTo>
              </a:path>
            </a:pathLst>
          </a:custGeom>
          <a:noFill/>
          <a:ln w="12700" cap="flat">
            <a:solidFill>
              <a:schemeClr val="accent2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rtlCol="0" anchor="ctr"/>
          <a:lstStyle/>
          <a:p>
            <a:pPr algn="ctr" defTabSz="1218438">
              <a:defRPr/>
            </a:pPr>
            <a:endParaRPr lang="zh-CN" altLang="en-US" sz="2399" kern="0">
              <a:solidFill>
                <a:sysClr val="windowText" lastClr="000000"/>
              </a:solidFill>
            </a:endParaRPr>
          </a:p>
        </p:txBody>
      </p:sp>
      <p:sp>
        <p:nvSpPr>
          <p:cNvPr id="49" name="任意多边形 34">
            <a:extLst>
              <a:ext uri="{FF2B5EF4-FFF2-40B4-BE49-F238E27FC236}">
                <a16:creationId xmlns:a16="http://schemas.microsoft.com/office/drawing/2014/main" id="{7613650C-5AF8-4C8F-8AA2-3DF92BE0A5AA}"/>
              </a:ext>
            </a:extLst>
          </p:cNvPr>
          <p:cNvSpPr/>
          <p:nvPr/>
        </p:nvSpPr>
        <p:spPr>
          <a:xfrm flipH="1">
            <a:off x="2768046" y="1552137"/>
            <a:ext cx="829797" cy="178505"/>
          </a:xfrm>
          <a:custGeom>
            <a:avLst/>
            <a:gdLst>
              <a:gd name="connsiteX0" fmla="*/ 0 w 1059180"/>
              <a:gd name="connsiteY0" fmla="*/ 205740 h 205740"/>
              <a:gd name="connsiteX1" fmla="*/ 205740 w 1059180"/>
              <a:gd name="connsiteY1" fmla="*/ 0 h 205740"/>
              <a:gd name="connsiteX2" fmla="*/ 1059180 w 1059180"/>
              <a:gd name="connsiteY2" fmla="*/ 0 h 2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9180" h="205740">
                <a:moveTo>
                  <a:pt x="0" y="205740"/>
                </a:moveTo>
                <a:lnTo>
                  <a:pt x="205740" y="0"/>
                </a:lnTo>
                <a:lnTo>
                  <a:pt x="1059180" y="0"/>
                </a:lnTo>
              </a:path>
            </a:pathLst>
          </a:custGeom>
          <a:noFill/>
          <a:ln w="12700" cap="flat">
            <a:solidFill>
              <a:schemeClr val="accent3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rtlCol="0" anchor="ctr"/>
          <a:lstStyle/>
          <a:p>
            <a:pPr algn="ctr" defTabSz="1218438">
              <a:defRPr/>
            </a:pPr>
            <a:endParaRPr lang="zh-CN" altLang="en-US" sz="2399" kern="0">
              <a:solidFill>
                <a:sysClr val="windowText" lastClr="000000"/>
              </a:solidFill>
            </a:endParaRPr>
          </a:p>
        </p:txBody>
      </p:sp>
      <p:sp>
        <p:nvSpPr>
          <p:cNvPr id="50" name="任意多边形 35">
            <a:extLst>
              <a:ext uri="{FF2B5EF4-FFF2-40B4-BE49-F238E27FC236}">
                <a16:creationId xmlns:a16="http://schemas.microsoft.com/office/drawing/2014/main" id="{6174C937-0099-4FB6-B810-5195FE034BAE}"/>
              </a:ext>
            </a:extLst>
          </p:cNvPr>
          <p:cNvSpPr/>
          <p:nvPr/>
        </p:nvSpPr>
        <p:spPr>
          <a:xfrm flipH="1" flipV="1">
            <a:off x="2768046" y="3757376"/>
            <a:ext cx="829797" cy="177036"/>
          </a:xfrm>
          <a:custGeom>
            <a:avLst/>
            <a:gdLst>
              <a:gd name="connsiteX0" fmla="*/ 0 w 1059180"/>
              <a:gd name="connsiteY0" fmla="*/ 205740 h 205740"/>
              <a:gd name="connsiteX1" fmla="*/ 205740 w 1059180"/>
              <a:gd name="connsiteY1" fmla="*/ 0 h 205740"/>
              <a:gd name="connsiteX2" fmla="*/ 1059180 w 1059180"/>
              <a:gd name="connsiteY2" fmla="*/ 0 h 205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9180" h="205740">
                <a:moveTo>
                  <a:pt x="0" y="205740"/>
                </a:moveTo>
                <a:lnTo>
                  <a:pt x="205740" y="0"/>
                </a:lnTo>
                <a:lnTo>
                  <a:pt x="1059180" y="0"/>
                </a:lnTo>
              </a:path>
            </a:pathLst>
          </a:custGeom>
          <a:noFill/>
          <a:ln w="12700" cap="flat">
            <a:solidFill>
              <a:schemeClr val="accent4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rtlCol="0" anchor="ctr"/>
          <a:lstStyle/>
          <a:p>
            <a:pPr algn="ctr" defTabSz="1218438">
              <a:defRPr/>
            </a:pPr>
            <a:endParaRPr lang="zh-CN" altLang="en-US" sz="2399" kern="0">
              <a:solidFill>
                <a:sysClr val="windowText" lastClr="000000"/>
              </a:solidFill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7E67D279-3AEC-41E6-A5F9-6B6A7B7CAF12}"/>
              </a:ext>
            </a:extLst>
          </p:cNvPr>
          <p:cNvSpPr/>
          <p:nvPr/>
        </p:nvSpPr>
        <p:spPr>
          <a:xfrm>
            <a:off x="6274204" y="1661421"/>
            <a:ext cx="2543921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254B4EC8-237A-4AC4-8132-3FC1354F173B}"/>
              </a:ext>
            </a:extLst>
          </p:cNvPr>
          <p:cNvSpPr/>
          <p:nvPr/>
        </p:nvSpPr>
        <p:spPr>
          <a:xfrm>
            <a:off x="6274204" y="1382860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FD1DD18-2B66-4EB4-B3E6-3277D0BD496B}"/>
              </a:ext>
            </a:extLst>
          </p:cNvPr>
          <p:cNvSpPr/>
          <p:nvPr/>
        </p:nvSpPr>
        <p:spPr>
          <a:xfrm>
            <a:off x="6274204" y="3383544"/>
            <a:ext cx="2543921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08B7AFFD-50CB-4F20-B007-DE7BB09A071D}"/>
              </a:ext>
            </a:extLst>
          </p:cNvPr>
          <p:cNvSpPr/>
          <p:nvPr/>
        </p:nvSpPr>
        <p:spPr>
          <a:xfrm>
            <a:off x="6274204" y="3104983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3C6383D-C9E1-48F3-951A-0B154D93D396}"/>
              </a:ext>
            </a:extLst>
          </p:cNvPr>
          <p:cNvSpPr/>
          <p:nvPr/>
        </p:nvSpPr>
        <p:spPr>
          <a:xfrm>
            <a:off x="241999" y="1661421"/>
            <a:ext cx="2543921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C11E6E97-C49E-4AC6-8E38-F6C05226F151}"/>
              </a:ext>
            </a:extLst>
          </p:cNvPr>
          <p:cNvSpPr/>
          <p:nvPr/>
        </p:nvSpPr>
        <p:spPr>
          <a:xfrm>
            <a:off x="1370147" y="1382860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3">
                    <a:lumMod val="90000"/>
                  </a:schemeClr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3">
                  <a:lumMod val="90000"/>
                </a:schemeClr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5CA3C96-391B-43A3-B7E7-0114BF7847CD}"/>
              </a:ext>
            </a:extLst>
          </p:cNvPr>
          <p:cNvSpPr/>
          <p:nvPr/>
        </p:nvSpPr>
        <p:spPr>
          <a:xfrm>
            <a:off x="241999" y="3383544"/>
            <a:ext cx="2543921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508AB10C-8B54-46EF-9443-6C170079ACC9}"/>
              </a:ext>
            </a:extLst>
          </p:cNvPr>
          <p:cNvSpPr/>
          <p:nvPr/>
        </p:nvSpPr>
        <p:spPr>
          <a:xfrm>
            <a:off x="1370147" y="3104983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59" name="Group 112">
            <a:extLst>
              <a:ext uri="{FF2B5EF4-FFF2-40B4-BE49-F238E27FC236}">
                <a16:creationId xmlns:a16="http://schemas.microsoft.com/office/drawing/2014/main" id="{1FBEB147-F9BC-4895-891D-DD083F4C2C28}"/>
              </a:ext>
            </a:extLst>
          </p:cNvPr>
          <p:cNvGrpSpPr/>
          <p:nvPr/>
        </p:nvGrpSpPr>
        <p:grpSpPr>
          <a:xfrm>
            <a:off x="5190483" y="1786260"/>
            <a:ext cx="338554" cy="317178"/>
            <a:chOff x="5368132" y="3540125"/>
            <a:chExt cx="465138" cy="435769"/>
          </a:xfrm>
          <a:solidFill>
            <a:schemeClr val="accent1"/>
          </a:solidFill>
        </p:grpSpPr>
        <p:sp>
          <p:nvSpPr>
            <p:cNvPr id="60" name="AutoShape 110">
              <a:extLst>
                <a:ext uri="{FF2B5EF4-FFF2-40B4-BE49-F238E27FC236}">
                  <a16:creationId xmlns:a16="http://schemas.microsoft.com/office/drawing/2014/main" id="{15D86FDD-3E7E-4AB7-868B-9900A9CF1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1" name="AutoShape 111">
              <a:extLst>
                <a:ext uri="{FF2B5EF4-FFF2-40B4-BE49-F238E27FC236}">
                  <a16:creationId xmlns:a16="http://schemas.microsoft.com/office/drawing/2014/main" id="{AA357242-4B09-4B6F-9308-6A075A172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62" name="AutoShape 112">
            <a:extLst>
              <a:ext uri="{FF2B5EF4-FFF2-40B4-BE49-F238E27FC236}">
                <a16:creationId xmlns:a16="http://schemas.microsoft.com/office/drawing/2014/main" id="{D4FA593B-9C87-4CD0-95CE-99BDDB901ED0}"/>
              </a:ext>
            </a:extLst>
          </p:cNvPr>
          <p:cNvSpPr>
            <a:spLocks/>
          </p:cNvSpPr>
          <p:nvPr/>
        </p:nvSpPr>
        <p:spPr bwMode="auto">
          <a:xfrm>
            <a:off x="5206873" y="3383544"/>
            <a:ext cx="339103" cy="337609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accent3">
              <a:lumMod val="90000"/>
            </a:schemeClr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9B59EB3-050D-4EF4-9EE4-0E95EF9D97F5}"/>
              </a:ext>
            </a:extLst>
          </p:cNvPr>
          <p:cNvGrpSpPr/>
          <p:nvPr/>
        </p:nvGrpSpPr>
        <p:grpSpPr>
          <a:xfrm>
            <a:off x="3668762" y="3383544"/>
            <a:ext cx="232250" cy="338554"/>
            <a:chOff x="2528974" y="2863357"/>
            <a:chExt cx="246811" cy="359779"/>
          </a:xfrm>
          <a:solidFill>
            <a:schemeClr val="accent4"/>
          </a:solidFill>
        </p:grpSpPr>
        <p:sp>
          <p:nvSpPr>
            <p:cNvPr id="64" name="AutoShape 113">
              <a:extLst>
                <a:ext uri="{FF2B5EF4-FFF2-40B4-BE49-F238E27FC236}">
                  <a16:creationId xmlns:a16="http://schemas.microsoft.com/office/drawing/2014/main" id="{812E7D79-42B3-4CE7-9E25-A2CA4F224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5" name="AutoShape 114">
              <a:extLst>
                <a:ext uri="{FF2B5EF4-FFF2-40B4-BE49-F238E27FC236}">
                  <a16:creationId xmlns:a16="http://schemas.microsoft.com/office/drawing/2014/main" id="{C90ED88D-2EC4-4D6A-9BC8-C439FB72E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66" name="Group 124">
            <a:extLst>
              <a:ext uri="{FF2B5EF4-FFF2-40B4-BE49-F238E27FC236}">
                <a16:creationId xmlns:a16="http://schemas.microsoft.com/office/drawing/2014/main" id="{CCD8BD58-AB3A-4177-BE66-94B347D4F737}"/>
              </a:ext>
            </a:extLst>
          </p:cNvPr>
          <p:cNvGrpSpPr/>
          <p:nvPr/>
        </p:nvGrpSpPr>
        <p:grpSpPr>
          <a:xfrm>
            <a:off x="3597842" y="1787264"/>
            <a:ext cx="338555" cy="284824"/>
            <a:chOff x="5368132" y="2625725"/>
            <a:chExt cx="465138" cy="391319"/>
          </a:xfrm>
          <a:solidFill>
            <a:schemeClr val="accent2"/>
          </a:solidFill>
        </p:grpSpPr>
        <p:sp>
          <p:nvSpPr>
            <p:cNvPr id="67" name="AutoShape 120">
              <a:extLst>
                <a:ext uri="{FF2B5EF4-FFF2-40B4-BE49-F238E27FC236}">
                  <a16:creationId xmlns:a16="http://schemas.microsoft.com/office/drawing/2014/main" id="{76D62C19-AAE2-48CB-9A52-AFF0203BF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8" name="AutoShape 121">
              <a:extLst>
                <a:ext uri="{FF2B5EF4-FFF2-40B4-BE49-F238E27FC236}">
                  <a16:creationId xmlns:a16="http://schemas.microsoft.com/office/drawing/2014/main" id="{D607C977-E3C8-4F8F-835E-B3A54BAE9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9" name="AutoShape 122">
              <a:extLst>
                <a:ext uri="{FF2B5EF4-FFF2-40B4-BE49-F238E27FC236}">
                  <a16:creationId xmlns:a16="http://schemas.microsoft.com/office/drawing/2014/main" id="{048AC4A7-552A-4607-91F8-B090F3B3D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205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78A4592-635D-4F5F-ABA1-186FFC9C4EC1}"/>
              </a:ext>
            </a:extLst>
          </p:cNvPr>
          <p:cNvSpPr/>
          <p:nvPr/>
        </p:nvSpPr>
        <p:spPr>
          <a:xfrm>
            <a:off x="3928159" y="3750483"/>
            <a:ext cx="1229619" cy="228855"/>
          </a:xfrm>
          <a:prstGeom prst="roundRect">
            <a:avLst>
              <a:gd name="adj" fmla="val 50000"/>
            </a:avLst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latin typeface="+mj-lt"/>
              </a:rPr>
              <a:t>授课人：森本</a:t>
            </a:r>
          </a:p>
        </p:txBody>
      </p:sp>
      <p:sp>
        <p:nvSpPr>
          <p:cNvPr id="427" name="PA_矩形 7">
            <a:extLst>
              <a:ext uri="{FF2B5EF4-FFF2-40B4-BE49-F238E27FC236}">
                <a16:creationId xmlns:a16="http://schemas.microsoft.com/office/drawing/2014/main" id="{4DDFC741-2215-4787-A721-E9098ABD217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303327" y="1917081"/>
            <a:ext cx="44935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ja-JP" altLang="en-US" sz="4800" kern="0">
                <a:solidFill>
                  <a:schemeClr val="accent4"/>
                </a:solidFill>
                <a:latin typeface="+mj-ea"/>
                <a:ea typeface="+mj-ea"/>
              </a:rPr>
              <a:t>感谢您的の观看</a:t>
            </a:r>
          </a:p>
        </p:txBody>
      </p:sp>
      <p:sp>
        <p:nvSpPr>
          <p:cNvPr id="428" name="矩形 427">
            <a:extLst>
              <a:ext uri="{FF2B5EF4-FFF2-40B4-BE49-F238E27FC236}">
                <a16:creationId xmlns:a16="http://schemas.microsoft.com/office/drawing/2014/main" id="{611FC558-0BAF-4371-8B3B-4C56A5ED1E14}"/>
              </a:ext>
            </a:extLst>
          </p:cNvPr>
          <p:cNvSpPr/>
          <p:nvPr/>
        </p:nvSpPr>
        <p:spPr>
          <a:xfrm>
            <a:off x="2396537" y="3009566"/>
            <a:ext cx="4350927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</a:p>
        </p:txBody>
      </p:sp>
      <p:sp>
        <p:nvSpPr>
          <p:cNvPr id="429" name="PA_矩形 8">
            <a:extLst>
              <a:ext uri="{FF2B5EF4-FFF2-40B4-BE49-F238E27FC236}">
                <a16:creationId xmlns:a16="http://schemas.microsoft.com/office/drawing/2014/main" id="{59AC57EB-81A6-4533-852A-E496021675E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022805" y="1680702"/>
            <a:ext cx="299381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zh-CN" altLang="en-US" sz="1050" kern="0">
                <a:solidFill>
                  <a:srgbClr val="928076"/>
                </a:solidFill>
                <a:latin typeface="+mn-ea"/>
              </a:rPr>
              <a:t>清新简约工作汇报</a:t>
            </a:r>
            <a:endParaRPr lang="en-US" altLang="zh-CN" sz="1050" kern="0">
              <a:solidFill>
                <a:srgbClr val="928076"/>
              </a:solidFill>
              <a:latin typeface="+mn-ea"/>
            </a:endParaRPr>
          </a:p>
        </p:txBody>
      </p:sp>
      <p:sp>
        <p:nvSpPr>
          <p:cNvPr id="430" name="PA_矩形 8">
            <a:extLst>
              <a:ext uri="{FF2B5EF4-FFF2-40B4-BE49-F238E27FC236}">
                <a16:creationId xmlns:a16="http://schemas.microsoft.com/office/drawing/2014/main" id="{42F8902E-5454-42EE-B750-C6BDCC609CC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49684" y="2703077"/>
            <a:ext cx="25400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en-US" altLang="zh-CN" sz="1200" kern="0">
                <a:solidFill>
                  <a:schemeClr val="accent4"/>
                </a:solidFill>
                <a:latin typeface="+mj-lt"/>
                <a:ea typeface="微软雅黑"/>
              </a:rPr>
              <a:t>THANK YOU FOR WATCHING</a:t>
            </a:r>
          </a:p>
        </p:txBody>
      </p:sp>
      <p:sp>
        <p:nvSpPr>
          <p:cNvPr id="431" name="椭圆 430">
            <a:extLst>
              <a:ext uri="{FF2B5EF4-FFF2-40B4-BE49-F238E27FC236}">
                <a16:creationId xmlns:a16="http://schemas.microsoft.com/office/drawing/2014/main" id="{AB81A9A5-D68E-49E1-9496-E5C78DD75973}"/>
              </a:ext>
            </a:extLst>
          </p:cNvPr>
          <p:cNvSpPr/>
          <p:nvPr/>
        </p:nvSpPr>
        <p:spPr>
          <a:xfrm>
            <a:off x="-702134" y="698815"/>
            <a:ext cx="446696" cy="446696"/>
          </a:xfrm>
          <a:prstGeom prst="ellipse">
            <a:avLst/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椭圆 431">
            <a:extLst>
              <a:ext uri="{FF2B5EF4-FFF2-40B4-BE49-F238E27FC236}">
                <a16:creationId xmlns:a16="http://schemas.microsoft.com/office/drawing/2014/main" id="{936A7086-5BF1-438D-B0F8-90C5937EA218}"/>
              </a:ext>
            </a:extLst>
          </p:cNvPr>
          <p:cNvSpPr/>
          <p:nvPr/>
        </p:nvSpPr>
        <p:spPr>
          <a:xfrm>
            <a:off x="-702135" y="1315660"/>
            <a:ext cx="446696" cy="446696"/>
          </a:xfrm>
          <a:prstGeom prst="ellipse">
            <a:avLst/>
          </a:prstGeom>
          <a:solidFill>
            <a:srgbClr val="CDBB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椭圆 432">
            <a:extLst>
              <a:ext uri="{FF2B5EF4-FFF2-40B4-BE49-F238E27FC236}">
                <a16:creationId xmlns:a16="http://schemas.microsoft.com/office/drawing/2014/main" id="{724DC128-AE37-4C57-A14C-B7111822C7B0}"/>
              </a:ext>
            </a:extLst>
          </p:cNvPr>
          <p:cNvSpPr/>
          <p:nvPr/>
        </p:nvSpPr>
        <p:spPr>
          <a:xfrm>
            <a:off x="-702135" y="1932505"/>
            <a:ext cx="446696" cy="446696"/>
          </a:xfrm>
          <a:prstGeom prst="ellipse">
            <a:avLst/>
          </a:pr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椭圆 433">
            <a:extLst>
              <a:ext uri="{FF2B5EF4-FFF2-40B4-BE49-F238E27FC236}">
                <a16:creationId xmlns:a16="http://schemas.microsoft.com/office/drawing/2014/main" id="{25D86BD1-FC27-4D6C-A25B-B7E87920DBB3}"/>
              </a:ext>
            </a:extLst>
          </p:cNvPr>
          <p:cNvSpPr/>
          <p:nvPr/>
        </p:nvSpPr>
        <p:spPr>
          <a:xfrm>
            <a:off x="-693626" y="2549351"/>
            <a:ext cx="446696" cy="446696"/>
          </a:xfrm>
          <a:prstGeom prst="ellipse">
            <a:avLst/>
          </a:pr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4344D8CD-3448-4F2E-94C9-0E8EDBAC9424}"/>
              </a:ext>
            </a:extLst>
          </p:cNvPr>
          <p:cNvSpPr>
            <a:spLocks/>
          </p:cNvSpPr>
          <p:nvPr/>
        </p:nvSpPr>
        <p:spPr bwMode="auto">
          <a:xfrm>
            <a:off x="5426409" y="3020724"/>
            <a:ext cx="3717592" cy="2122776"/>
          </a:xfrm>
          <a:custGeom>
            <a:avLst/>
            <a:gdLst>
              <a:gd name="connsiteX0" fmla="*/ 3495816 w 3717592"/>
              <a:gd name="connsiteY0" fmla="*/ 0 h 2122776"/>
              <a:gd name="connsiteX1" fmla="*/ 3701178 w 3717592"/>
              <a:gd name="connsiteY1" fmla="*/ 34967 h 2122776"/>
              <a:gd name="connsiteX2" fmla="*/ 3717592 w 3717592"/>
              <a:gd name="connsiteY2" fmla="*/ 42045 h 2122776"/>
              <a:gd name="connsiteX3" fmla="*/ 3717592 w 3717592"/>
              <a:gd name="connsiteY3" fmla="*/ 2122776 h 2122776"/>
              <a:gd name="connsiteX4" fmla="*/ 0 w 3717592"/>
              <a:gd name="connsiteY4" fmla="*/ 2122776 h 2122776"/>
              <a:gd name="connsiteX5" fmla="*/ 14894 w 3717592"/>
              <a:gd name="connsiteY5" fmla="*/ 2066590 h 2122776"/>
              <a:gd name="connsiteX6" fmla="*/ 545207 w 3717592"/>
              <a:gd name="connsiteY6" fmla="*/ 1544535 h 2122776"/>
              <a:gd name="connsiteX7" fmla="*/ 1398491 w 3717592"/>
              <a:gd name="connsiteY7" fmla="*/ 1338068 h 2122776"/>
              <a:gd name="connsiteX8" fmla="*/ 2215890 w 3717592"/>
              <a:gd name="connsiteY8" fmla="*/ 1052190 h 2122776"/>
              <a:gd name="connsiteX9" fmla="*/ 2722278 w 3717592"/>
              <a:gd name="connsiteY9" fmla="*/ 500286 h 2122776"/>
              <a:gd name="connsiteX10" fmla="*/ 3296451 w 3717592"/>
              <a:gd name="connsiteY10" fmla="*/ 31764 h 2122776"/>
              <a:gd name="connsiteX11" fmla="*/ 3495816 w 3717592"/>
              <a:gd name="connsiteY11" fmla="*/ 0 h 2122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17592" h="2122776">
                <a:moveTo>
                  <a:pt x="3495816" y="0"/>
                </a:moveTo>
                <a:cubicBezTo>
                  <a:pt x="3566092" y="0"/>
                  <a:pt x="3636369" y="11726"/>
                  <a:pt x="3701178" y="34967"/>
                </a:cubicBezTo>
                <a:lnTo>
                  <a:pt x="3717592" y="42045"/>
                </a:lnTo>
                <a:lnTo>
                  <a:pt x="3717592" y="2122776"/>
                </a:lnTo>
                <a:lnTo>
                  <a:pt x="0" y="2122776"/>
                </a:lnTo>
                <a:lnTo>
                  <a:pt x="14894" y="2066590"/>
                </a:lnTo>
                <a:cubicBezTo>
                  <a:pt x="99064" y="1828986"/>
                  <a:pt x="311451" y="1648762"/>
                  <a:pt x="545207" y="1544535"/>
                </a:cubicBezTo>
                <a:cubicBezTo>
                  <a:pt x="812357" y="1425419"/>
                  <a:pt x="1107417" y="1389684"/>
                  <a:pt x="1398491" y="1338068"/>
                </a:cubicBezTo>
                <a:cubicBezTo>
                  <a:pt x="1685577" y="1290421"/>
                  <a:pt x="1980638" y="1222922"/>
                  <a:pt x="2215890" y="1052190"/>
                </a:cubicBezTo>
                <a:cubicBezTo>
                  <a:pt x="2419243" y="905280"/>
                  <a:pt x="2566773" y="694842"/>
                  <a:pt x="2722278" y="500286"/>
                </a:cubicBezTo>
                <a:cubicBezTo>
                  <a:pt x="2877783" y="301760"/>
                  <a:pt x="3061200" y="111175"/>
                  <a:pt x="3296451" y="31764"/>
                </a:cubicBezTo>
                <a:cubicBezTo>
                  <a:pt x="3360248" y="11912"/>
                  <a:pt x="3428032" y="0"/>
                  <a:pt x="3495816" y="0"/>
                </a:cubicBezTo>
                <a:close/>
              </a:path>
            </a:pathLst>
          </a:custGeom>
          <a:solidFill>
            <a:srgbClr val="CDBB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0" name="任意多边形: 形状 19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87C7C065-1DAC-4FE6-9502-06B47521850E}"/>
              </a:ext>
            </a:extLst>
          </p:cNvPr>
          <p:cNvSpPr>
            <a:spLocks/>
          </p:cNvSpPr>
          <p:nvPr/>
        </p:nvSpPr>
        <p:spPr bwMode="auto">
          <a:xfrm>
            <a:off x="-19574" y="-16371"/>
            <a:ext cx="3468681" cy="1203608"/>
          </a:xfrm>
          <a:custGeom>
            <a:avLst/>
            <a:gdLst>
              <a:gd name="connsiteX0" fmla="*/ 0 w 3468681"/>
              <a:gd name="connsiteY0" fmla="*/ 0 h 1203608"/>
              <a:gd name="connsiteX1" fmla="*/ 3404384 w 3468681"/>
              <a:gd name="connsiteY1" fmla="*/ 0 h 1203608"/>
              <a:gd name="connsiteX2" fmla="*/ 3407329 w 3468681"/>
              <a:gd name="connsiteY2" fmla="*/ 1963 h 1203608"/>
              <a:gd name="connsiteX3" fmla="*/ 3436809 w 3468681"/>
              <a:gd name="connsiteY3" fmla="*/ 32737 h 1203608"/>
              <a:gd name="connsiteX4" fmla="*/ 3432607 w 3468681"/>
              <a:gd name="connsiteY4" fmla="*/ 279456 h 1203608"/>
              <a:gd name="connsiteX5" fmla="*/ 2356879 w 3468681"/>
              <a:gd name="connsiteY5" fmla="*/ 986161 h 1203608"/>
              <a:gd name="connsiteX6" fmla="*/ 2289646 w 3468681"/>
              <a:gd name="connsiteY6" fmla="*/ 981979 h 1203608"/>
              <a:gd name="connsiteX7" fmla="*/ 1634123 w 3468681"/>
              <a:gd name="connsiteY7" fmla="*/ 894164 h 1203608"/>
              <a:gd name="connsiteX8" fmla="*/ 1554284 w 3468681"/>
              <a:gd name="connsiteY8" fmla="*/ 898345 h 1203608"/>
              <a:gd name="connsiteX9" fmla="*/ 734881 w 3468681"/>
              <a:gd name="connsiteY9" fmla="*/ 1170155 h 1203608"/>
              <a:gd name="connsiteX10" fmla="*/ 486960 w 3468681"/>
              <a:gd name="connsiteY10" fmla="*/ 1203608 h 1203608"/>
              <a:gd name="connsiteX11" fmla="*/ 7136 w 3468681"/>
              <a:gd name="connsiteY11" fmla="*/ 1092467 h 1203608"/>
              <a:gd name="connsiteX12" fmla="*/ 0 w 3468681"/>
              <a:gd name="connsiteY12" fmla="*/ 1088178 h 120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68681" h="1203608">
                <a:moveTo>
                  <a:pt x="0" y="0"/>
                </a:moveTo>
                <a:lnTo>
                  <a:pt x="3404384" y="0"/>
                </a:lnTo>
                <a:lnTo>
                  <a:pt x="3407329" y="1963"/>
                </a:lnTo>
                <a:cubicBezTo>
                  <a:pt x="3418425" y="11045"/>
                  <a:pt x="3428405" y="21238"/>
                  <a:pt x="3436809" y="32737"/>
                </a:cubicBezTo>
                <a:cubicBezTo>
                  <a:pt x="3491436" y="103826"/>
                  <a:pt x="3466224" y="200004"/>
                  <a:pt x="3432607" y="279456"/>
                </a:cubicBezTo>
                <a:cubicBezTo>
                  <a:pt x="3251918" y="697625"/>
                  <a:pt x="2810702" y="986161"/>
                  <a:pt x="2356879" y="986161"/>
                </a:cubicBezTo>
                <a:cubicBezTo>
                  <a:pt x="2335868" y="986161"/>
                  <a:pt x="2310656" y="986161"/>
                  <a:pt x="2289646" y="981979"/>
                </a:cubicBezTo>
                <a:cubicBezTo>
                  <a:pt x="2071138" y="969434"/>
                  <a:pt x="1852631" y="894164"/>
                  <a:pt x="1634123" y="894164"/>
                </a:cubicBezTo>
                <a:cubicBezTo>
                  <a:pt x="1608911" y="894164"/>
                  <a:pt x="1579497" y="894164"/>
                  <a:pt x="1554284" y="898345"/>
                </a:cubicBezTo>
                <a:cubicBezTo>
                  <a:pt x="1268544" y="923435"/>
                  <a:pt x="1016420" y="1103248"/>
                  <a:pt x="734881" y="1170155"/>
                </a:cubicBezTo>
                <a:cubicBezTo>
                  <a:pt x="655042" y="1191063"/>
                  <a:pt x="571001" y="1203608"/>
                  <a:pt x="486960" y="1203608"/>
                </a:cubicBezTo>
                <a:cubicBezTo>
                  <a:pt x="319928" y="1203608"/>
                  <a:pt x="155259" y="1165973"/>
                  <a:pt x="7136" y="1092467"/>
                </a:cubicBezTo>
                <a:lnTo>
                  <a:pt x="0" y="1088178"/>
                </a:lnTo>
                <a:close/>
              </a:path>
            </a:pathLst>
          </a:cu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任意多边形: 形状 20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9838B496-9034-4D5B-974C-2A518DD9C773}"/>
              </a:ext>
            </a:extLst>
          </p:cNvPr>
          <p:cNvSpPr>
            <a:spLocks/>
          </p:cNvSpPr>
          <p:nvPr/>
        </p:nvSpPr>
        <p:spPr bwMode="auto">
          <a:xfrm>
            <a:off x="0" y="4078771"/>
            <a:ext cx="1758783" cy="1064729"/>
          </a:xfrm>
          <a:custGeom>
            <a:avLst/>
            <a:gdLst>
              <a:gd name="connsiteX0" fmla="*/ 1249511 w 1758783"/>
              <a:gd name="connsiteY0" fmla="*/ 0 h 1064729"/>
              <a:gd name="connsiteX1" fmla="*/ 1696788 w 1758783"/>
              <a:gd name="connsiteY1" fmla="*/ 265763 h 1064729"/>
              <a:gd name="connsiteX2" fmla="*/ 1584029 w 1758783"/>
              <a:gd name="connsiteY2" fmla="*/ 984447 h 1064729"/>
              <a:gd name="connsiteX3" fmla="*/ 1516550 w 1758783"/>
              <a:gd name="connsiteY3" fmla="*/ 1053088 h 1064729"/>
              <a:gd name="connsiteX4" fmla="*/ 1502043 w 1758783"/>
              <a:gd name="connsiteY4" fmla="*/ 1064729 h 1064729"/>
              <a:gd name="connsiteX5" fmla="*/ 0 w 1758783"/>
              <a:gd name="connsiteY5" fmla="*/ 1064729 h 1064729"/>
              <a:gd name="connsiteX6" fmla="*/ 0 w 1758783"/>
              <a:gd name="connsiteY6" fmla="*/ 397927 h 1064729"/>
              <a:gd name="connsiteX7" fmla="*/ 41822 w 1758783"/>
              <a:gd name="connsiteY7" fmla="*/ 392570 h 1064729"/>
              <a:gd name="connsiteX8" fmla="*/ 121921 w 1758783"/>
              <a:gd name="connsiteY8" fmla="*/ 389287 h 1064729"/>
              <a:gd name="connsiteX9" fmla="*/ 125679 w 1758783"/>
              <a:gd name="connsiteY9" fmla="*/ 393030 h 1064729"/>
              <a:gd name="connsiteX10" fmla="*/ 366232 w 1758783"/>
              <a:gd name="connsiteY10" fmla="*/ 396773 h 1064729"/>
              <a:gd name="connsiteX11" fmla="*/ 738336 w 1758783"/>
              <a:gd name="connsiteY11" fmla="*/ 314424 h 1064729"/>
              <a:gd name="connsiteX12" fmla="*/ 1035268 w 1758783"/>
              <a:gd name="connsiteY12" fmla="*/ 56147 h 1064729"/>
              <a:gd name="connsiteX13" fmla="*/ 1249511 w 1758783"/>
              <a:gd name="connsiteY13" fmla="*/ 0 h 106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8783" h="1064729">
                <a:moveTo>
                  <a:pt x="1249511" y="0"/>
                </a:moveTo>
                <a:cubicBezTo>
                  <a:pt x="1426166" y="0"/>
                  <a:pt x="1610339" y="104808"/>
                  <a:pt x="1696788" y="265763"/>
                </a:cubicBezTo>
                <a:cubicBezTo>
                  <a:pt x="1817064" y="494095"/>
                  <a:pt x="1753167" y="789803"/>
                  <a:pt x="1584029" y="984447"/>
                </a:cubicBezTo>
                <a:cubicBezTo>
                  <a:pt x="1562887" y="1008778"/>
                  <a:pt x="1540335" y="1031646"/>
                  <a:pt x="1516550" y="1053088"/>
                </a:cubicBezTo>
                <a:lnTo>
                  <a:pt x="1502043" y="1064729"/>
                </a:lnTo>
                <a:lnTo>
                  <a:pt x="0" y="1064729"/>
                </a:lnTo>
                <a:lnTo>
                  <a:pt x="0" y="397927"/>
                </a:lnTo>
                <a:lnTo>
                  <a:pt x="41822" y="392570"/>
                </a:lnTo>
                <a:cubicBezTo>
                  <a:pt x="68771" y="390340"/>
                  <a:pt x="95610" y="389287"/>
                  <a:pt x="121921" y="389287"/>
                </a:cubicBezTo>
                <a:cubicBezTo>
                  <a:pt x="121921" y="389287"/>
                  <a:pt x="125679" y="393030"/>
                  <a:pt x="125679" y="393030"/>
                </a:cubicBezTo>
                <a:cubicBezTo>
                  <a:pt x="204611" y="393030"/>
                  <a:pt x="287301" y="396773"/>
                  <a:pt x="366232" y="396773"/>
                </a:cubicBezTo>
                <a:cubicBezTo>
                  <a:pt x="501543" y="396773"/>
                  <a:pt x="629336" y="381801"/>
                  <a:pt x="738336" y="314424"/>
                </a:cubicBezTo>
                <a:cubicBezTo>
                  <a:pt x="851095" y="243305"/>
                  <a:pt x="922509" y="127267"/>
                  <a:pt x="1035268" y="56147"/>
                </a:cubicBezTo>
                <a:cubicBezTo>
                  <a:pt x="1099165" y="18716"/>
                  <a:pt x="1174338" y="0"/>
                  <a:pt x="1249511" y="0"/>
                </a:cubicBezTo>
                <a:close/>
              </a:path>
            </a:pathLst>
          </a:cu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任意多边形: 形状 21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EA754F40-CB61-4499-B999-9ED63C19D9F5}"/>
              </a:ext>
            </a:extLst>
          </p:cNvPr>
          <p:cNvSpPr>
            <a:spLocks/>
          </p:cNvSpPr>
          <p:nvPr/>
        </p:nvSpPr>
        <p:spPr bwMode="auto">
          <a:xfrm>
            <a:off x="6315094" y="-16371"/>
            <a:ext cx="2828905" cy="1832471"/>
          </a:xfrm>
          <a:custGeom>
            <a:avLst/>
            <a:gdLst>
              <a:gd name="connsiteX0" fmla="*/ 2367849 w 3163616"/>
              <a:gd name="connsiteY0" fmla="*/ 0 h 2049286"/>
              <a:gd name="connsiteX1" fmla="*/ 3163616 w 3163616"/>
              <a:gd name="connsiteY1" fmla="*/ 0 h 2049286"/>
              <a:gd name="connsiteX2" fmla="*/ 3163616 w 3163616"/>
              <a:gd name="connsiteY2" fmla="*/ 1877528 h 2049286"/>
              <a:gd name="connsiteX3" fmla="*/ 3079234 w 3163616"/>
              <a:gd name="connsiteY3" fmla="*/ 1911021 h 2049286"/>
              <a:gd name="connsiteX4" fmla="*/ 2525728 w 3163616"/>
              <a:gd name="connsiteY4" fmla="*/ 2027611 h 2049286"/>
              <a:gd name="connsiteX5" fmla="*/ 2214034 w 3163616"/>
              <a:gd name="connsiteY5" fmla="*/ 2049286 h 2049286"/>
              <a:gd name="connsiteX6" fmla="*/ 1039745 w 3163616"/>
              <a:gd name="connsiteY6" fmla="*/ 1897559 h 2049286"/>
              <a:gd name="connsiteX7" fmla="*/ 1010750 w 3163616"/>
              <a:gd name="connsiteY7" fmla="*/ 1897559 h 2049286"/>
              <a:gd name="connsiteX8" fmla="*/ 126409 w 3163616"/>
              <a:gd name="connsiteY8" fmla="*/ 1384576 h 2049286"/>
              <a:gd name="connsiteX9" fmla="*/ 32176 w 3163616"/>
              <a:gd name="connsiteY9" fmla="*/ 770442 h 2049286"/>
              <a:gd name="connsiteX10" fmla="*/ 1025248 w 3163616"/>
              <a:gd name="connsiteY10" fmla="*/ 264684 h 2049286"/>
              <a:gd name="connsiteX11" fmla="*/ 1039745 w 3163616"/>
              <a:gd name="connsiteY11" fmla="*/ 264684 h 2049286"/>
              <a:gd name="connsiteX12" fmla="*/ 1503661 w 3163616"/>
              <a:gd name="connsiteY12" fmla="*/ 271909 h 2049286"/>
              <a:gd name="connsiteX13" fmla="*/ 2221282 w 3163616"/>
              <a:gd name="connsiteY13" fmla="*/ 112957 h 2049286"/>
              <a:gd name="connsiteX14" fmla="*/ 2299404 w 3163616"/>
              <a:gd name="connsiteY14" fmla="*/ 57767 h 2049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63616" h="2049286">
                <a:moveTo>
                  <a:pt x="2367849" y="0"/>
                </a:moveTo>
                <a:lnTo>
                  <a:pt x="3163616" y="0"/>
                </a:lnTo>
                <a:lnTo>
                  <a:pt x="3163616" y="1877528"/>
                </a:lnTo>
                <a:lnTo>
                  <a:pt x="3079234" y="1911021"/>
                </a:lnTo>
                <a:cubicBezTo>
                  <a:pt x="2900848" y="1972745"/>
                  <a:pt x="2713288" y="2011354"/>
                  <a:pt x="2525728" y="2027611"/>
                </a:cubicBezTo>
                <a:cubicBezTo>
                  <a:pt x="2424246" y="2042061"/>
                  <a:pt x="2315515" y="2049286"/>
                  <a:pt x="2214034" y="2049286"/>
                </a:cubicBezTo>
                <a:cubicBezTo>
                  <a:pt x="1815355" y="2049286"/>
                  <a:pt x="1423926" y="1977035"/>
                  <a:pt x="1039745" y="1897559"/>
                </a:cubicBezTo>
                <a:cubicBezTo>
                  <a:pt x="1025248" y="1897559"/>
                  <a:pt x="1017999" y="1897559"/>
                  <a:pt x="1010750" y="1897559"/>
                </a:cubicBezTo>
                <a:cubicBezTo>
                  <a:pt x="583077" y="1897559"/>
                  <a:pt x="235140" y="1557979"/>
                  <a:pt x="126409" y="1384576"/>
                </a:cubicBezTo>
                <a:cubicBezTo>
                  <a:pt x="17679" y="1196723"/>
                  <a:pt x="-40311" y="972745"/>
                  <a:pt x="32176" y="770442"/>
                </a:cubicBezTo>
                <a:cubicBezTo>
                  <a:pt x="155404" y="387511"/>
                  <a:pt x="626569" y="264684"/>
                  <a:pt x="1025248" y="264684"/>
                </a:cubicBezTo>
                <a:cubicBezTo>
                  <a:pt x="1032496" y="264684"/>
                  <a:pt x="1039745" y="264684"/>
                  <a:pt x="1039745" y="264684"/>
                </a:cubicBezTo>
                <a:cubicBezTo>
                  <a:pt x="1191968" y="264684"/>
                  <a:pt x="1351439" y="271909"/>
                  <a:pt x="1503661" y="271909"/>
                </a:cubicBezTo>
                <a:cubicBezTo>
                  <a:pt x="1764615" y="271909"/>
                  <a:pt x="2011070" y="243009"/>
                  <a:pt x="2221282" y="112957"/>
                </a:cubicBezTo>
                <a:cubicBezTo>
                  <a:pt x="2248465" y="95797"/>
                  <a:pt x="2274402" y="77283"/>
                  <a:pt x="2299404" y="57767"/>
                </a:cubicBezTo>
                <a:close/>
              </a:path>
            </a:pathLst>
          </a:custGeom>
          <a:solidFill>
            <a:srgbClr val="CB96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996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4">
            <a:extLst>
              <a:ext uri="{FF2B5EF4-FFF2-40B4-BE49-F238E27FC236}">
                <a16:creationId xmlns:a16="http://schemas.microsoft.com/office/drawing/2014/main" id="{82861F8A-0768-4CDD-BE85-0A04E95FE6B8}"/>
              </a:ext>
            </a:extLst>
          </p:cNvPr>
          <p:cNvSpPr>
            <a:spLocks/>
          </p:cNvSpPr>
          <p:nvPr/>
        </p:nvSpPr>
        <p:spPr bwMode="auto">
          <a:xfrm>
            <a:off x="8280400" y="3589338"/>
            <a:ext cx="347663" cy="3492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28" y="17466"/>
                </a:moveTo>
                <a:cubicBezTo>
                  <a:pt x="16669" y="16923"/>
                  <a:pt x="15846" y="16465"/>
                  <a:pt x="14963" y="16121"/>
                </a:cubicBezTo>
                <a:cubicBezTo>
                  <a:pt x="15595" y="14609"/>
                  <a:pt x="15967" y="12928"/>
                  <a:pt x="16010" y="11148"/>
                </a:cubicBezTo>
                <a:lnTo>
                  <a:pt x="20188" y="11148"/>
                </a:lnTo>
                <a:cubicBezTo>
                  <a:pt x="20097" y="13612"/>
                  <a:pt x="19065" y="15838"/>
                  <a:pt x="17428" y="17466"/>
                </a:cubicBezTo>
                <a:moveTo>
                  <a:pt x="1411" y="11148"/>
                </a:moveTo>
                <a:lnTo>
                  <a:pt x="5589" y="11148"/>
                </a:lnTo>
                <a:cubicBezTo>
                  <a:pt x="5632" y="12928"/>
                  <a:pt x="6004" y="14609"/>
                  <a:pt x="6636" y="16121"/>
                </a:cubicBezTo>
                <a:cubicBezTo>
                  <a:pt x="5753" y="16465"/>
                  <a:pt x="4931" y="16923"/>
                  <a:pt x="4171" y="17466"/>
                </a:cubicBezTo>
                <a:cubicBezTo>
                  <a:pt x="2534" y="15838"/>
                  <a:pt x="1502" y="13612"/>
                  <a:pt x="1411" y="11148"/>
                </a:cubicBezTo>
                <a:moveTo>
                  <a:pt x="3785" y="4553"/>
                </a:moveTo>
                <a:cubicBezTo>
                  <a:pt x="4579" y="5170"/>
                  <a:pt x="5448" y="5691"/>
                  <a:pt x="6388" y="6084"/>
                </a:cubicBezTo>
                <a:cubicBezTo>
                  <a:pt x="5901" y="7433"/>
                  <a:pt x="5627" y="8908"/>
                  <a:pt x="5589" y="10451"/>
                </a:cubicBezTo>
                <a:lnTo>
                  <a:pt x="1411" y="10451"/>
                </a:lnTo>
                <a:cubicBezTo>
                  <a:pt x="1494" y="8190"/>
                  <a:pt x="2376" y="6135"/>
                  <a:pt x="3785" y="4553"/>
                </a:cubicBezTo>
                <a:moveTo>
                  <a:pt x="11148" y="10451"/>
                </a:moveTo>
                <a:lnTo>
                  <a:pt x="11148" y="6950"/>
                </a:lnTo>
                <a:cubicBezTo>
                  <a:pt x="12339" y="6913"/>
                  <a:pt x="13484" y="6696"/>
                  <a:pt x="14558" y="6324"/>
                </a:cubicBezTo>
                <a:cubicBezTo>
                  <a:pt x="15018" y="7598"/>
                  <a:pt x="15276" y="8992"/>
                  <a:pt x="15314" y="10451"/>
                </a:cubicBezTo>
                <a:cubicBezTo>
                  <a:pt x="15314" y="10451"/>
                  <a:pt x="11148" y="10451"/>
                  <a:pt x="11148" y="10451"/>
                </a:cubicBezTo>
                <a:close/>
                <a:moveTo>
                  <a:pt x="14311" y="15882"/>
                </a:moveTo>
                <a:cubicBezTo>
                  <a:pt x="13309" y="15559"/>
                  <a:pt x="12247" y="15380"/>
                  <a:pt x="11148" y="15346"/>
                </a:cubicBezTo>
                <a:lnTo>
                  <a:pt x="11148" y="11148"/>
                </a:lnTo>
                <a:lnTo>
                  <a:pt x="15314" y="11148"/>
                </a:lnTo>
                <a:cubicBezTo>
                  <a:pt x="15270" y="12844"/>
                  <a:pt x="14914" y="14445"/>
                  <a:pt x="14311" y="15882"/>
                </a:cubicBezTo>
                <a:moveTo>
                  <a:pt x="14683" y="16757"/>
                </a:moveTo>
                <a:cubicBezTo>
                  <a:pt x="15476" y="17063"/>
                  <a:pt x="16218" y="17466"/>
                  <a:pt x="16904" y="17941"/>
                </a:cubicBezTo>
                <a:cubicBezTo>
                  <a:pt x="15632" y="19031"/>
                  <a:pt x="14067" y="19781"/>
                  <a:pt x="12344" y="20068"/>
                </a:cubicBezTo>
                <a:cubicBezTo>
                  <a:pt x="13280" y="19136"/>
                  <a:pt x="14076" y="18017"/>
                  <a:pt x="14683" y="16757"/>
                </a:cubicBezTo>
                <a:moveTo>
                  <a:pt x="11148" y="20188"/>
                </a:moveTo>
                <a:lnTo>
                  <a:pt x="11148" y="16043"/>
                </a:lnTo>
                <a:cubicBezTo>
                  <a:pt x="12146" y="16075"/>
                  <a:pt x="13113" y="16231"/>
                  <a:pt x="14025" y="16516"/>
                </a:cubicBezTo>
                <a:cubicBezTo>
                  <a:pt x="13314" y="17970"/>
                  <a:pt x="12343" y="19223"/>
                  <a:pt x="11185" y="20186"/>
                </a:cubicBezTo>
                <a:cubicBezTo>
                  <a:pt x="11185" y="20186"/>
                  <a:pt x="11148" y="20188"/>
                  <a:pt x="11148" y="20188"/>
                </a:cubicBezTo>
                <a:close/>
                <a:moveTo>
                  <a:pt x="9255" y="20068"/>
                </a:moveTo>
                <a:cubicBezTo>
                  <a:pt x="7532" y="19781"/>
                  <a:pt x="5967" y="19031"/>
                  <a:pt x="4695" y="17941"/>
                </a:cubicBezTo>
                <a:cubicBezTo>
                  <a:pt x="5381" y="17466"/>
                  <a:pt x="6123" y="17063"/>
                  <a:pt x="6916" y="16757"/>
                </a:cubicBezTo>
                <a:cubicBezTo>
                  <a:pt x="7523" y="18017"/>
                  <a:pt x="8319" y="19136"/>
                  <a:pt x="9255" y="20068"/>
                </a:cubicBezTo>
                <a:moveTo>
                  <a:pt x="10451" y="11148"/>
                </a:moveTo>
                <a:lnTo>
                  <a:pt x="10451" y="15346"/>
                </a:lnTo>
                <a:cubicBezTo>
                  <a:pt x="9352" y="15380"/>
                  <a:pt x="8290" y="15559"/>
                  <a:pt x="7288" y="15882"/>
                </a:cubicBezTo>
                <a:cubicBezTo>
                  <a:pt x="6685" y="14445"/>
                  <a:pt x="6329" y="12844"/>
                  <a:pt x="6285" y="11148"/>
                </a:cubicBezTo>
                <a:cubicBezTo>
                  <a:pt x="6285" y="11148"/>
                  <a:pt x="10451" y="11148"/>
                  <a:pt x="10451" y="11148"/>
                </a:cubicBezTo>
                <a:close/>
                <a:moveTo>
                  <a:pt x="7041" y="6324"/>
                </a:moveTo>
                <a:cubicBezTo>
                  <a:pt x="8115" y="6696"/>
                  <a:pt x="9260" y="6913"/>
                  <a:pt x="10451" y="6950"/>
                </a:cubicBezTo>
                <a:lnTo>
                  <a:pt x="10451" y="10451"/>
                </a:lnTo>
                <a:lnTo>
                  <a:pt x="6285" y="10451"/>
                </a:lnTo>
                <a:cubicBezTo>
                  <a:pt x="6324" y="8992"/>
                  <a:pt x="6581" y="7598"/>
                  <a:pt x="7041" y="6324"/>
                </a:cubicBezTo>
                <a:moveTo>
                  <a:pt x="6651" y="5442"/>
                </a:moveTo>
                <a:cubicBezTo>
                  <a:pt x="5790" y="5084"/>
                  <a:pt x="4993" y="4609"/>
                  <a:pt x="4263" y="4050"/>
                </a:cubicBezTo>
                <a:cubicBezTo>
                  <a:pt x="5606" y="2749"/>
                  <a:pt x="7332" y="1851"/>
                  <a:pt x="9255" y="1531"/>
                </a:cubicBezTo>
                <a:cubicBezTo>
                  <a:pt x="8175" y="2610"/>
                  <a:pt x="7286" y="3939"/>
                  <a:pt x="6651" y="5442"/>
                </a:cubicBezTo>
                <a:moveTo>
                  <a:pt x="10451" y="1411"/>
                </a:moveTo>
                <a:lnTo>
                  <a:pt x="10451" y="6253"/>
                </a:lnTo>
                <a:cubicBezTo>
                  <a:pt x="9352" y="6217"/>
                  <a:pt x="8296" y="6021"/>
                  <a:pt x="7303" y="5681"/>
                </a:cubicBezTo>
                <a:cubicBezTo>
                  <a:pt x="8029" y="3972"/>
                  <a:pt x="9101" y="2507"/>
                  <a:pt x="10415" y="1413"/>
                </a:cubicBezTo>
                <a:cubicBezTo>
                  <a:pt x="10427" y="1412"/>
                  <a:pt x="10439" y="1411"/>
                  <a:pt x="10451" y="1411"/>
                </a:cubicBezTo>
                <a:moveTo>
                  <a:pt x="12344" y="1531"/>
                </a:moveTo>
                <a:cubicBezTo>
                  <a:pt x="14267" y="1851"/>
                  <a:pt x="15993" y="2749"/>
                  <a:pt x="17336" y="4050"/>
                </a:cubicBezTo>
                <a:cubicBezTo>
                  <a:pt x="16606" y="4609"/>
                  <a:pt x="15809" y="5084"/>
                  <a:pt x="14948" y="5442"/>
                </a:cubicBezTo>
                <a:cubicBezTo>
                  <a:pt x="14313" y="3939"/>
                  <a:pt x="13424" y="2610"/>
                  <a:pt x="12344" y="1531"/>
                </a:cubicBezTo>
                <a:moveTo>
                  <a:pt x="11184" y="1413"/>
                </a:moveTo>
                <a:cubicBezTo>
                  <a:pt x="12498" y="2507"/>
                  <a:pt x="13570" y="3972"/>
                  <a:pt x="14296" y="5681"/>
                </a:cubicBezTo>
                <a:cubicBezTo>
                  <a:pt x="13303" y="6021"/>
                  <a:pt x="12247" y="6217"/>
                  <a:pt x="11148" y="6253"/>
                </a:cubicBezTo>
                <a:lnTo>
                  <a:pt x="11148" y="1411"/>
                </a:lnTo>
                <a:cubicBezTo>
                  <a:pt x="11160" y="1411"/>
                  <a:pt x="11172" y="1412"/>
                  <a:pt x="11184" y="1413"/>
                </a:cubicBezTo>
                <a:moveTo>
                  <a:pt x="10414" y="20186"/>
                </a:moveTo>
                <a:cubicBezTo>
                  <a:pt x="9256" y="19223"/>
                  <a:pt x="8285" y="17970"/>
                  <a:pt x="7574" y="16516"/>
                </a:cubicBezTo>
                <a:cubicBezTo>
                  <a:pt x="8486" y="16231"/>
                  <a:pt x="9453" y="16075"/>
                  <a:pt x="10451" y="16043"/>
                </a:cubicBezTo>
                <a:lnTo>
                  <a:pt x="10451" y="20188"/>
                </a:lnTo>
                <a:cubicBezTo>
                  <a:pt x="10451" y="20188"/>
                  <a:pt x="10414" y="20186"/>
                  <a:pt x="10414" y="20186"/>
                </a:cubicBezTo>
                <a:close/>
                <a:moveTo>
                  <a:pt x="20188" y="10451"/>
                </a:moveTo>
                <a:lnTo>
                  <a:pt x="16010" y="10451"/>
                </a:lnTo>
                <a:cubicBezTo>
                  <a:pt x="15972" y="8908"/>
                  <a:pt x="15698" y="7433"/>
                  <a:pt x="15211" y="6084"/>
                </a:cubicBezTo>
                <a:cubicBezTo>
                  <a:pt x="16151" y="5691"/>
                  <a:pt x="17020" y="5170"/>
                  <a:pt x="17814" y="4553"/>
                </a:cubicBezTo>
                <a:cubicBezTo>
                  <a:pt x="19223" y="6135"/>
                  <a:pt x="20105" y="8190"/>
                  <a:pt x="20188" y="10451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CFB2CD22-08B6-4A5E-A529-1F96C3C4B54A}"/>
              </a:ext>
            </a:extLst>
          </p:cNvPr>
          <p:cNvGrpSpPr/>
          <p:nvPr/>
        </p:nvGrpSpPr>
        <p:grpSpPr>
          <a:xfrm>
            <a:off x="7580758" y="3616325"/>
            <a:ext cx="358775" cy="292100"/>
            <a:chOff x="7550150" y="3613150"/>
            <a:chExt cx="358775" cy="292100"/>
          </a:xfrm>
          <a:solidFill>
            <a:schemeClr val="bg1"/>
          </a:solidFill>
        </p:grpSpPr>
        <p:sp>
          <p:nvSpPr>
            <p:cNvPr id="4" name="AutoShape 5">
              <a:extLst>
                <a:ext uri="{FF2B5EF4-FFF2-40B4-BE49-F238E27FC236}">
                  <a16:creationId xmlns:a16="http://schemas.microsoft.com/office/drawing/2014/main" id="{209E2B58-D49A-4BFF-8BE8-EFE41669D3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6213" y="3702050"/>
              <a:ext cx="68262" cy="904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999" y="18900"/>
                  </a:moveTo>
                  <a:lnTo>
                    <a:pt x="3600" y="18900"/>
                  </a:lnTo>
                  <a:lnTo>
                    <a:pt x="3600" y="2700"/>
                  </a:lnTo>
                  <a:lnTo>
                    <a:pt x="7200" y="2700"/>
                  </a:lnTo>
                  <a:lnTo>
                    <a:pt x="17999" y="14850"/>
                  </a:lnTo>
                  <a:cubicBezTo>
                    <a:pt x="17999" y="14850"/>
                    <a:pt x="17999" y="18900"/>
                    <a:pt x="17999" y="18900"/>
                  </a:cubicBezTo>
                  <a:close/>
                  <a:moveTo>
                    <a:pt x="10195" y="1202"/>
                  </a:moveTo>
                  <a:cubicBezTo>
                    <a:pt x="9527" y="450"/>
                    <a:pt x="8402" y="0"/>
                    <a:pt x="7200" y="0"/>
                  </a:cubicBezTo>
                  <a:lnTo>
                    <a:pt x="3600" y="0"/>
                  </a:lnTo>
                  <a:cubicBezTo>
                    <a:pt x="1610" y="0"/>
                    <a:pt x="0" y="1207"/>
                    <a:pt x="0" y="2700"/>
                  </a:cubicBezTo>
                  <a:lnTo>
                    <a:pt x="0" y="18900"/>
                  </a:lnTo>
                  <a:cubicBezTo>
                    <a:pt x="0" y="20392"/>
                    <a:pt x="1610" y="21599"/>
                    <a:pt x="3600" y="21599"/>
                  </a:cubicBezTo>
                  <a:lnTo>
                    <a:pt x="17999" y="21599"/>
                  </a:lnTo>
                  <a:cubicBezTo>
                    <a:pt x="19989" y="21599"/>
                    <a:pt x="21600" y="20392"/>
                    <a:pt x="21600" y="18900"/>
                  </a:cubicBezTo>
                  <a:lnTo>
                    <a:pt x="21600" y="14850"/>
                  </a:lnTo>
                  <a:cubicBezTo>
                    <a:pt x="21600" y="14317"/>
                    <a:pt x="21389" y="13795"/>
                    <a:pt x="20995" y="13352"/>
                  </a:cubicBezTo>
                  <a:cubicBezTo>
                    <a:pt x="20995" y="13352"/>
                    <a:pt x="10195" y="1202"/>
                    <a:pt x="10195" y="120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" name="AutoShape 6">
              <a:extLst>
                <a:ext uri="{FF2B5EF4-FFF2-40B4-BE49-F238E27FC236}">
                  <a16:creationId xmlns:a16="http://schemas.microsoft.com/office/drawing/2014/main" id="{2A9E3AE9-7177-43E5-AFD6-FE528D171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0150" y="3613150"/>
              <a:ext cx="358775" cy="292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50" y="16615"/>
                  </a:moveTo>
                  <a:cubicBezTo>
                    <a:pt x="20250" y="17074"/>
                    <a:pt x="19948" y="17446"/>
                    <a:pt x="19575" y="17446"/>
                  </a:cubicBezTo>
                  <a:lnTo>
                    <a:pt x="18803" y="17446"/>
                  </a:lnTo>
                  <a:cubicBezTo>
                    <a:pt x="18501" y="16016"/>
                    <a:pt x="17453" y="14953"/>
                    <a:pt x="16200" y="14953"/>
                  </a:cubicBezTo>
                  <a:cubicBezTo>
                    <a:pt x="14945" y="14953"/>
                    <a:pt x="13897" y="16016"/>
                    <a:pt x="13595" y="17446"/>
                  </a:cubicBezTo>
                  <a:lnTo>
                    <a:pt x="10029" y="17446"/>
                  </a:lnTo>
                  <a:cubicBezTo>
                    <a:pt x="9727" y="16016"/>
                    <a:pt x="8679" y="14953"/>
                    <a:pt x="7425" y="14953"/>
                  </a:cubicBezTo>
                  <a:cubicBezTo>
                    <a:pt x="6170" y="14953"/>
                    <a:pt x="5122" y="16016"/>
                    <a:pt x="4820" y="17446"/>
                  </a:cubicBezTo>
                  <a:lnTo>
                    <a:pt x="4050" y="17446"/>
                  </a:lnTo>
                  <a:cubicBezTo>
                    <a:pt x="3677" y="17446"/>
                    <a:pt x="3375" y="17074"/>
                    <a:pt x="3375" y="16615"/>
                  </a:cubicBezTo>
                  <a:lnTo>
                    <a:pt x="3375" y="14123"/>
                  </a:lnTo>
                  <a:lnTo>
                    <a:pt x="12150" y="14123"/>
                  </a:lnTo>
                  <a:cubicBezTo>
                    <a:pt x="13266" y="14123"/>
                    <a:pt x="14175" y="13005"/>
                    <a:pt x="14175" y="11630"/>
                  </a:cubicBezTo>
                  <a:lnTo>
                    <a:pt x="14175" y="5815"/>
                  </a:lnTo>
                  <a:lnTo>
                    <a:pt x="16875" y="5815"/>
                  </a:lnTo>
                  <a:cubicBezTo>
                    <a:pt x="17100" y="5815"/>
                    <a:pt x="17311" y="5954"/>
                    <a:pt x="17436" y="6185"/>
                  </a:cubicBezTo>
                  <a:lnTo>
                    <a:pt x="20136" y="11169"/>
                  </a:lnTo>
                  <a:cubicBezTo>
                    <a:pt x="20210" y="11306"/>
                    <a:pt x="20250" y="11466"/>
                    <a:pt x="20250" y="11630"/>
                  </a:cubicBezTo>
                  <a:cubicBezTo>
                    <a:pt x="20250" y="11630"/>
                    <a:pt x="20250" y="16615"/>
                    <a:pt x="20250" y="16615"/>
                  </a:cubicBezTo>
                  <a:close/>
                  <a:moveTo>
                    <a:pt x="16200" y="19938"/>
                  </a:moveTo>
                  <a:cubicBezTo>
                    <a:pt x="15454" y="19938"/>
                    <a:pt x="14850" y="19193"/>
                    <a:pt x="14850" y="18276"/>
                  </a:cubicBezTo>
                  <a:cubicBezTo>
                    <a:pt x="14850" y="17360"/>
                    <a:pt x="15454" y="16615"/>
                    <a:pt x="16200" y="16615"/>
                  </a:cubicBezTo>
                  <a:cubicBezTo>
                    <a:pt x="16945" y="16615"/>
                    <a:pt x="17550" y="17360"/>
                    <a:pt x="17550" y="18276"/>
                  </a:cubicBezTo>
                  <a:cubicBezTo>
                    <a:pt x="17550" y="19193"/>
                    <a:pt x="16945" y="19938"/>
                    <a:pt x="16200" y="19938"/>
                  </a:cubicBezTo>
                  <a:moveTo>
                    <a:pt x="7425" y="19938"/>
                  </a:moveTo>
                  <a:cubicBezTo>
                    <a:pt x="6679" y="19938"/>
                    <a:pt x="6075" y="19193"/>
                    <a:pt x="6075" y="18276"/>
                  </a:cubicBezTo>
                  <a:cubicBezTo>
                    <a:pt x="6075" y="17360"/>
                    <a:pt x="6679" y="16615"/>
                    <a:pt x="7425" y="16615"/>
                  </a:cubicBezTo>
                  <a:cubicBezTo>
                    <a:pt x="8170" y="16615"/>
                    <a:pt x="8775" y="17360"/>
                    <a:pt x="8775" y="18276"/>
                  </a:cubicBezTo>
                  <a:cubicBezTo>
                    <a:pt x="8775" y="19193"/>
                    <a:pt x="8170" y="19938"/>
                    <a:pt x="7425" y="19938"/>
                  </a:cubicBezTo>
                  <a:moveTo>
                    <a:pt x="2024" y="12461"/>
                  </a:moveTo>
                  <a:cubicBezTo>
                    <a:pt x="1652" y="12461"/>
                    <a:pt x="1349" y="12089"/>
                    <a:pt x="1349" y="11630"/>
                  </a:cubicBezTo>
                  <a:lnTo>
                    <a:pt x="1349" y="2492"/>
                  </a:lnTo>
                  <a:cubicBezTo>
                    <a:pt x="1349" y="2033"/>
                    <a:pt x="1652" y="1661"/>
                    <a:pt x="2024" y="1661"/>
                  </a:cubicBezTo>
                  <a:lnTo>
                    <a:pt x="12150" y="1661"/>
                  </a:lnTo>
                  <a:cubicBezTo>
                    <a:pt x="12523" y="1661"/>
                    <a:pt x="12825" y="2033"/>
                    <a:pt x="12825" y="2492"/>
                  </a:cubicBezTo>
                  <a:lnTo>
                    <a:pt x="12825" y="4153"/>
                  </a:lnTo>
                  <a:lnTo>
                    <a:pt x="12825" y="5815"/>
                  </a:lnTo>
                  <a:lnTo>
                    <a:pt x="12825" y="11630"/>
                  </a:lnTo>
                  <a:cubicBezTo>
                    <a:pt x="12825" y="12089"/>
                    <a:pt x="12523" y="12461"/>
                    <a:pt x="12150" y="12461"/>
                  </a:cubicBezTo>
                  <a:cubicBezTo>
                    <a:pt x="12150" y="12461"/>
                    <a:pt x="2024" y="12461"/>
                    <a:pt x="2024" y="12461"/>
                  </a:cubicBezTo>
                  <a:close/>
                  <a:moveTo>
                    <a:pt x="21259" y="10248"/>
                  </a:moveTo>
                  <a:lnTo>
                    <a:pt x="18559" y="5263"/>
                  </a:lnTo>
                  <a:cubicBezTo>
                    <a:pt x="18182" y="4568"/>
                    <a:pt x="17552" y="4153"/>
                    <a:pt x="16875" y="4153"/>
                  </a:cubicBezTo>
                  <a:lnTo>
                    <a:pt x="14175" y="4153"/>
                  </a:lnTo>
                  <a:lnTo>
                    <a:pt x="14175" y="2492"/>
                  </a:lnTo>
                  <a:cubicBezTo>
                    <a:pt x="14175" y="1117"/>
                    <a:pt x="13266" y="0"/>
                    <a:pt x="12150" y="0"/>
                  </a:cubicBezTo>
                  <a:lnTo>
                    <a:pt x="2024" y="0"/>
                  </a:lnTo>
                  <a:cubicBezTo>
                    <a:pt x="908" y="0"/>
                    <a:pt x="0" y="1117"/>
                    <a:pt x="0" y="2492"/>
                  </a:cubicBezTo>
                  <a:lnTo>
                    <a:pt x="0" y="11630"/>
                  </a:lnTo>
                  <a:cubicBezTo>
                    <a:pt x="0" y="13005"/>
                    <a:pt x="908" y="14123"/>
                    <a:pt x="2024" y="14123"/>
                  </a:cubicBezTo>
                  <a:lnTo>
                    <a:pt x="2025" y="14123"/>
                  </a:lnTo>
                  <a:lnTo>
                    <a:pt x="2025" y="16615"/>
                  </a:lnTo>
                  <a:cubicBezTo>
                    <a:pt x="2025" y="17989"/>
                    <a:pt x="2933" y="19107"/>
                    <a:pt x="4050" y="19107"/>
                  </a:cubicBezTo>
                  <a:lnTo>
                    <a:pt x="4820" y="19107"/>
                  </a:lnTo>
                  <a:cubicBezTo>
                    <a:pt x="5122" y="20537"/>
                    <a:pt x="6170" y="21600"/>
                    <a:pt x="7425" y="21600"/>
                  </a:cubicBezTo>
                  <a:cubicBezTo>
                    <a:pt x="8679" y="21600"/>
                    <a:pt x="9727" y="20537"/>
                    <a:pt x="10029" y="19107"/>
                  </a:cubicBezTo>
                  <a:lnTo>
                    <a:pt x="13595" y="19107"/>
                  </a:lnTo>
                  <a:cubicBezTo>
                    <a:pt x="13897" y="20537"/>
                    <a:pt x="14945" y="21600"/>
                    <a:pt x="16200" y="21600"/>
                  </a:cubicBezTo>
                  <a:cubicBezTo>
                    <a:pt x="17453" y="21600"/>
                    <a:pt x="18501" y="20537"/>
                    <a:pt x="18803" y="19107"/>
                  </a:cubicBezTo>
                  <a:lnTo>
                    <a:pt x="19575" y="19107"/>
                  </a:lnTo>
                  <a:cubicBezTo>
                    <a:pt x="20691" y="19107"/>
                    <a:pt x="21599" y="17989"/>
                    <a:pt x="21599" y="16615"/>
                  </a:cubicBezTo>
                  <a:lnTo>
                    <a:pt x="21599" y="11630"/>
                  </a:lnTo>
                  <a:cubicBezTo>
                    <a:pt x="21599" y="11137"/>
                    <a:pt x="21482" y="10658"/>
                    <a:pt x="21259" y="1024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14FFCF9-0ACC-40E9-AED6-24453AA47BD6}"/>
              </a:ext>
            </a:extLst>
          </p:cNvPr>
          <p:cNvGrpSpPr/>
          <p:nvPr/>
        </p:nvGrpSpPr>
        <p:grpSpPr>
          <a:xfrm>
            <a:off x="6831585" y="3578617"/>
            <a:ext cx="359165" cy="359779"/>
            <a:chOff x="9145588" y="4435475"/>
            <a:chExt cx="464344" cy="465138"/>
          </a:xfrm>
          <a:solidFill>
            <a:schemeClr val="bg1"/>
          </a:solidFill>
        </p:grpSpPr>
        <p:sp>
          <p:nvSpPr>
            <p:cNvPr id="7" name="AutoShape 7">
              <a:extLst>
                <a:ext uri="{FF2B5EF4-FFF2-40B4-BE49-F238E27FC236}">
                  <a16:creationId xmlns:a16="http://schemas.microsoft.com/office/drawing/2014/main" id="{3A9A427F-36F0-4EF1-9955-B94D469B5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" name="AutoShape 8">
              <a:extLst>
                <a:ext uri="{FF2B5EF4-FFF2-40B4-BE49-F238E27FC236}">
                  <a16:creationId xmlns:a16="http://schemas.microsoft.com/office/drawing/2014/main" id="{DC01F8FE-5C3E-40B3-BEB0-732F531EC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9" name="AutoShape 9">
              <a:extLst>
                <a:ext uri="{FF2B5EF4-FFF2-40B4-BE49-F238E27FC236}">
                  <a16:creationId xmlns:a16="http://schemas.microsoft.com/office/drawing/2014/main" id="{005CA6BC-B6F3-4624-B6D3-0CDA93D4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0" name="AutoShape 10">
              <a:extLst>
                <a:ext uri="{FF2B5EF4-FFF2-40B4-BE49-F238E27FC236}">
                  <a16:creationId xmlns:a16="http://schemas.microsoft.com/office/drawing/2014/main" id="{FF57A543-F63A-4BD4-B039-AF2F39F66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1" name="AutoShape 11">
              <a:extLst>
                <a:ext uri="{FF2B5EF4-FFF2-40B4-BE49-F238E27FC236}">
                  <a16:creationId xmlns:a16="http://schemas.microsoft.com/office/drawing/2014/main" id="{04E32F20-4ECC-4D01-9E69-4828D2D50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2" name="AutoShape 12">
              <a:extLst>
                <a:ext uri="{FF2B5EF4-FFF2-40B4-BE49-F238E27FC236}">
                  <a16:creationId xmlns:a16="http://schemas.microsoft.com/office/drawing/2014/main" id="{B0586EC2-9C5D-4E7B-875A-71578EDBE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3" name="AutoShape 13">
              <a:extLst>
                <a:ext uri="{FF2B5EF4-FFF2-40B4-BE49-F238E27FC236}">
                  <a16:creationId xmlns:a16="http://schemas.microsoft.com/office/drawing/2014/main" id="{CEC52D4D-1E44-4EC7-8544-9A512C028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4" name="AutoShape 14">
              <a:extLst>
                <a:ext uri="{FF2B5EF4-FFF2-40B4-BE49-F238E27FC236}">
                  <a16:creationId xmlns:a16="http://schemas.microsoft.com/office/drawing/2014/main" id="{9D060FBD-CF05-44E1-8383-7C27ECA2A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5" name="AutoShape 15">
              <a:extLst>
                <a:ext uri="{FF2B5EF4-FFF2-40B4-BE49-F238E27FC236}">
                  <a16:creationId xmlns:a16="http://schemas.microsoft.com/office/drawing/2014/main" id="{92F76279-2899-4A7A-ACD6-2D33C1093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D920EFB-EA21-4AFC-8BE2-FC45ACBD4EF3}"/>
              </a:ext>
            </a:extLst>
          </p:cNvPr>
          <p:cNvGrpSpPr/>
          <p:nvPr/>
        </p:nvGrpSpPr>
        <p:grpSpPr>
          <a:xfrm>
            <a:off x="6112643" y="3589668"/>
            <a:ext cx="359165" cy="348727"/>
            <a:chOff x="8216107" y="4449763"/>
            <a:chExt cx="464344" cy="450850"/>
          </a:xfrm>
          <a:solidFill>
            <a:schemeClr val="bg1"/>
          </a:solidFill>
        </p:grpSpPr>
        <p:sp>
          <p:nvSpPr>
            <p:cNvPr id="17" name="AutoShape 16">
              <a:extLst>
                <a:ext uri="{FF2B5EF4-FFF2-40B4-BE49-F238E27FC236}">
                  <a16:creationId xmlns:a16="http://schemas.microsoft.com/office/drawing/2014/main" id="{703A2ECF-0979-4EFF-80EC-B3030DDAD7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8675" y="4696619"/>
              <a:ext cx="57944" cy="587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4841"/>
                    <a:pt x="0" y="10800"/>
                  </a:cubicBezTo>
                  <a:cubicBezTo>
                    <a:pt x="0" y="16758"/>
                    <a:pt x="4838" y="21599"/>
                    <a:pt x="10800" y="21599"/>
                  </a:cubicBezTo>
                  <a:cubicBezTo>
                    <a:pt x="16761" y="21599"/>
                    <a:pt x="21600" y="16758"/>
                    <a:pt x="21600" y="10800"/>
                  </a:cubicBezTo>
                  <a:cubicBezTo>
                    <a:pt x="21600" y="4841"/>
                    <a:pt x="1676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17">
              <a:extLst>
                <a:ext uri="{FF2B5EF4-FFF2-40B4-BE49-F238E27FC236}">
                  <a16:creationId xmlns:a16="http://schemas.microsoft.com/office/drawing/2014/main" id="{92587191-AAC9-4973-991C-DADF22B1051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6107" y="4449763"/>
              <a:ext cx="464344" cy="450850"/>
            </a:xfrm>
            <a:custGeom>
              <a:avLst/>
              <a:gdLst>
                <a:gd name="T0" fmla="*/ 10473 w 20946"/>
                <a:gd name="T1" fmla="*/ 10800 h 21600"/>
                <a:gd name="T2" fmla="*/ 10473 w 20946"/>
                <a:gd name="T3" fmla="*/ 10800 h 21600"/>
                <a:gd name="T4" fmla="*/ 10473 w 20946"/>
                <a:gd name="T5" fmla="*/ 10800 h 21600"/>
                <a:gd name="T6" fmla="*/ 10473 w 20946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46" h="21600">
                  <a:moveTo>
                    <a:pt x="18509" y="15329"/>
                  </a:moveTo>
                  <a:lnTo>
                    <a:pt x="11782" y="15329"/>
                  </a:lnTo>
                  <a:cubicBezTo>
                    <a:pt x="10699" y="15329"/>
                    <a:pt x="9818" y="14391"/>
                    <a:pt x="9818" y="13238"/>
                  </a:cubicBezTo>
                  <a:cubicBezTo>
                    <a:pt x="9818" y="12086"/>
                    <a:pt x="10699" y="11148"/>
                    <a:pt x="11782" y="11148"/>
                  </a:cubicBezTo>
                  <a:lnTo>
                    <a:pt x="17673" y="11148"/>
                  </a:lnTo>
                  <a:cubicBezTo>
                    <a:pt x="18077" y="11142"/>
                    <a:pt x="18477" y="10934"/>
                    <a:pt x="18721" y="10588"/>
                  </a:cubicBezTo>
                  <a:cubicBezTo>
                    <a:pt x="18789" y="10491"/>
                    <a:pt x="18842" y="10381"/>
                    <a:pt x="18885" y="10267"/>
                  </a:cubicBezTo>
                  <a:cubicBezTo>
                    <a:pt x="18890" y="10251"/>
                    <a:pt x="18901" y="10239"/>
                    <a:pt x="18906" y="10224"/>
                  </a:cubicBezTo>
                  <a:cubicBezTo>
                    <a:pt x="19377" y="10880"/>
                    <a:pt x="19636" y="11686"/>
                    <a:pt x="19636" y="12541"/>
                  </a:cubicBezTo>
                  <a:cubicBezTo>
                    <a:pt x="19636" y="13613"/>
                    <a:pt x="19230" y="14607"/>
                    <a:pt x="18509" y="15329"/>
                  </a:cubicBezTo>
                  <a:moveTo>
                    <a:pt x="17673" y="17767"/>
                  </a:moveTo>
                  <a:cubicBezTo>
                    <a:pt x="17673" y="19114"/>
                    <a:pt x="16647" y="20206"/>
                    <a:pt x="15382" y="20206"/>
                  </a:cubicBezTo>
                  <a:lnTo>
                    <a:pt x="3600" y="20206"/>
                  </a:lnTo>
                  <a:cubicBezTo>
                    <a:pt x="2334" y="20206"/>
                    <a:pt x="1309" y="19114"/>
                    <a:pt x="1309" y="17767"/>
                  </a:cubicBezTo>
                  <a:lnTo>
                    <a:pt x="1309" y="6786"/>
                  </a:lnTo>
                  <a:cubicBezTo>
                    <a:pt x="1931" y="7334"/>
                    <a:pt x="2730" y="7664"/>
                    <a:pt x="3600" y="7664"/>
                  </a:cubicBezTo>
                  <a:lnTo>
                    <a:pt x="14400" y="7664"/>
                  </a:lnTo>
                  <a:lnTo>
                    <a:pt x="17018" y="7664"/>
                  </a:lnTo>
                  <a:cubicBezTo>
                    <a:pt x="17379" y="7664"/>
                    <a:pt x="17673" y="7976"/>
                    <a:pt x="17673" y="8361"/>
                  </a:cubicBezTo>
                  <a:lnTo>
                    <a:pt x="17673" y="9754"/>
                  </a:lnTo>
                  <a:lnTo>
                    <a:pt x="11782" y="9754"/>
                  </a:lnTo>
                  <a:cubicBezTo>
                    <a:pt x="9974" y="9754"/>
                    <a:pt x="8509" y="11314"/>
                    <a:pt x="8509" y="13238"/>
                  </a:cubicBezTo>
                  <a:cubicBezTo>
                    <a:pt x="8509" y="15163"/>
                    <a:pt x="9974" y="16722"/>
                    <a:pt x="11782" y="16722"/>
                  </a:cubicBezTo>
                  <a:lnTo>
                    <a:pt x="17673" y="16722"/>
                  </a:lnTo>
                  <a:cubicBezTo>
                    <a:pt x="17673" y="16722"/>
                    <a:pt x="17673" y="17767"/>
                    <a:pt x="17673" y="17767"/>
                  </a:cubicBezTo>
                  <a:close/>
                  <a:moveTo>
                    <a:pt x="16363" y="5574"/>
                  </a:moveTo>
                  <a:lnTo>
                    <a:pt x="16363" y="6270"/>
                  </a:lnTo>
                  <a:lnTo>
                    <a:pt x="14400" y="6270"/>
                  </a:lnTo>
                  <a:lnTo>
                    <a:pt x="3600" y="6270"/>
                  </a:lnTo>
                  <a:cubicBezTo>
                    <a:pt x="3246" y="6270"/>
                    <a:pt x="2916" y="6179"/>
                    <a:pt x="2617" y="6027"/>
                  </a:cubicBezTo>
                  <a:lnTo>
                    <a:pt x="2617" y="5574"/>
                  </a:lnTo>
                  <a:cubicBezTo>
                    <a:pt x="2617" y="5574"/>
                    <a:pt x="16363" y="5574"/>
                    <a:pt x="16363" y="5574"/>
                  </a:cubicBezTo>
                  <a:close/>
                  <a:moveTo>
                    <a:pt x="16363" y="4877"/>
                  </a:moveTo>
                  <a:lnTo>
                    <a:pt x="2617" y="4877"/>
                  </a:lnTo>
                  <a:lnTo>
                    <a:pt x="2617" y="4180"/>
                  </a:lnTo>
                  <a:lnTo>
                    <a:pt x="16363" y="4180"/>
                  </a:lnTo>
                  <a:cubicBezTo>
                    <a:pt x="16363" y="4180"/>
                    <a:pt x="16363" y="4877"/>
                    <a:pt x="16363" y="4877"/>
                  </a:cubicBezTo>
                  <a:close/>
                  <a:moveTo>
                    <a:pt x="16363" y="3483"/>
                  </a:moveTo>
                  <a:lnTo>
                    <a:pt x="2617" y="3483"/>
                  </a:lnTo>
                  <a:lnTo>
                    <a:pt x="2617" y="2787"/>
                  </a:lnTo>
                  <a:lnTo>
                    <a:pt x="16363" y="2787"/>
                  </a:lnTo>
                  <a:cubicBezTo>
                    <a:pt x="16363" y="2787"/>
                    <a:pt x="16363" y="3483"/>
                    <a:pt x="16363" y="3483"/>
                  </a:cubicBezTo>
                  <a:close/>
                  <a:moveTo>
                    <a:pt x="3600" y="1393"/>
                  </a:moveTo>
                  <a:lnTo>
                    <a:pt x="14400" y="1393"/>
                  </a:lnTo>
                  <a:lnTo>
                    <a:pt x="17018" y="1393"/>
                  </a:lnTo>
                  <a:cubicBezTo>
                    <a:pt x="17379" y="1393"/>
                    <a:pt x="17673" y="1705"/>
                    <a:pt x="17673" y="2090"/>
                  </a:cubicBezTo>
                  <a:lnTo>
                    <a:pt x="17673" y="3832"/>
                  </a:lnTo>
                  <a:lnTo>
                    <a:pt x="17673" y="4180"/>
                  </a:lnTo>
                  <a:lnTo>
                    <a:pt x="17673" y="6398"/>
                  </a:lnTo>
                  <a:cubicBezTo>
                    <a:pt x="17466" y="6321"/>
                    <a:pt x="17249" y="6270"/>
                    <a:pt x="17018" y="6270"/>
                  </a:cubicBezTo>
                  <a:lnTo>
                    <a:pt x="17018" y="5574"/>
                  </a:lnTo>
                  <a:lnTo>
                    <a:pt x="17018" y="4180"/>
                  </a:lnTo>
                  <a:lnTo>
                    <a:pt x="17018" y="2787"/>
                  </a:lnTo>
                  <a:cubicBezTo>
                    <a:pt x="17018" y="2401"/>
                    <a:pt x="16724" y="2090"/>
                    <a:pt x="16363" y="2090"/>
                  </a:cubicBezTo>
                  <a:lnTo>
                    <a:pt x="2617" y="2090"/>
                  </a:lnTo>
                  <a:cubicBezTo>
                    <a:pt x="2256" y="2090"/>
                    <a:pt x="1963" y="2401"/>
                    <a:pt x="1963" y="2787"/>
                  </a:cubicBezTo>
                  <a:lnTo>
                    <a:pt x="1963" y="4180"/>
                  </a:lnTo>
                  <a:lnTo>
                    <a:pt x="1963" y="5534"/>
                  </a:lnTo>
                  <a:cubicBezTo>
                    <a:pt x="1559" y="5094"/>
                    <a:pt x="1309" y="4495"/>
                    <a:pt x="1309" y="3832"/>
                  </a:cubicBezTo>
                  <a:cubicBezTo>
                    <a:pt x="1309" y="2485"/>
                    <a:pt x="2334" y="1393"/>
                    <a:pt x="3600" y="1393"/>
                  </a:cubicBezTo>
                  <a:moveTo>
                    <a:pt x="18983" y="8361"/>
                  </a:moveTo>
                  <a:lnTo>
                    <a:pt x="18982" y="8361"/>
                  </a:lnTo>
                  <a:lnTo>
                    <a:pt x="18982" y="4180"/>
                  </a:lnTo>
                  <a:lnTo>
                    <a:pt x="18982" y="3832"/>
                  </a:lnTo>
                  <a:lnTo>
                    <a:pt x="18982" y="2090"/>
                  </a:lnTo>
                  <a:cubicBezTo>
                    <a:pt x="18982" y="935"/>
                    <a:pt x="18102" y="0"/>
                    <a:pt x="17018" y="0"/>
                  </a:cubicBezTo>
                  <a:lnTo>
                    <a:pt x="14400" y="0"/>
                  </a:lnTo>
                  <a:lnTo>
                    <a:pt x="3600" y="0"/>
                  </a:lnTo>
                  <a:cubicBezTo>
                    <a:pt x="1614" y="0"/>
                    <a:pt x="0" y="1719"/>
                    <a:pt x="0" y="3832"/>
                  </a:cubicBezTo>
                  <a:lnTo>
                    <a:pt x="0" y="17767"/>
                  </a:lnTo>
                  <a:cubicBezTo>
                    <a:pt x="0" y="19880"/>
                    <a:pt x="1614" y="21600"/>
                    <a:pt x="3600" y="21600"/>
                  </a:cubicBezTo>
                  <a:lnTo>
                    <a:pt x="15382" y="21600"/>
                  </a:lnTo>
                  <a:cubicBezTo>
                    <a:pt x="17366" y="21600"/>
                    <a:pt x="18982" y="19880"/>
                    <a:pt x="18982" y="17767"/>
                  </a:cubicBezTo>
                  <a:lnTo>
                    <a:pt x="18982" y="16722"/>
                  </a:lnTo>
                  <a:lnTo>
                    <a:pt x="18983" y="16722"/>
                  </a:lnTo>
                  <a:cubicBezTo>
                    <a:pt x="21600" y="14631"/>
                    <a:pt x="21600" y="10452"/>
                    <a:pt x="18983" y="836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76B4C70-3D63-47BD-99F8-E1B57CFE901D}"/>
              </a:ext>
            </a:extLst>
          </p:cNvPr>
          <p:cNvGrpSpPr/>
          <p:nvPr/>
        </p:nvGrpSpPr>
        <p:grpSpPr>
          <a:xfrm>
            <a:off x="5394325" y="3578225"/>
            <a:ext cx="358775" cy="360363"/>
            <a:chOff x="5394325" y="3578225"/>
            <a:chExt cx="358775" cy="360363"/>
          </a:xfrm>
          <a:solidFill>
            <a:schemeClr val="bg1"/>
          </a:solidFill>
        </p:grpSpPr>
        <p:sp>
          <p:nvSpPr>
            <p:cNvPr id="20" name="AutoShape 18">
              <a:extLst>
                <a:ext uri="{FF2B5EF4-FFF2-40B4-BE49-F238E27FC236}">
                  <a16:creationId xmlns:a16="http://schemas.microsoft.com/office/drawing/2014/main" id="{AE5F7284-5ABA-4F55-B383-69F3B6C52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4325" y="3578225"/>
              <a:ext cx="358775" cy="360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799"/>
                  </a:moveTo>
                  <a:cubicBezTo>
                    <a:pt x="20249" y="20048"/>
                    <a:pt x="20048" y="20249"/>
                    <a:pt x="19799" y="20249"/>
                  </a:cubicBezTo>
                  <a:lnTo>
                    <a:pt x="1800" y="20249"/>
                  </a:lnTo>
                  <a:cubicBezTo>
                    <a:pt x="1551" y="20249"/>
                    <a:pt x="1349" y="20048"/>
                    <a:pt x="1349" y="19799"/>
                  </a:cubicBezTo>
                  <a:lnTo>
                    <a:pt x="1349" y="3824"/>
                  </a:lnTo>
                  <a:cubicBezTo>
                    <a:pt x="1349" y="3576"/>
                    <a:pt x="1551" y="3375"/>
                    <a:pt x="1800" y="3375"/>
                  </a:cubicBezTo>
                  <a:lnTo>
                    <a:pt x="4724" y="3375"/>
                  </a:lnTo>
                  <a:lnTo>
                    <a:pt x="4724" y="4725"/>
                  </a:lnTo>
                  <a:cubicBezTo>
                    <a:pt x="4724" y="5098"/>
                    <a:pt x="5027" y="5400"/>
                    <a:pt x="5399" y="5400"/>
                  </a:cubicBezTo>
                  <a:cubicBezTo>
                    <a:pt x="5772" y="5400"/>
                    <a:pt x="6074" y="5098"/>
                    <a:pt x="6074" y="4725"/>
                  </a:cubicBezTo>
                  <a:lnTo>
                    <a:pt x="6074" y="3375"/>
                  </a:lnTo>
                  <a:lnTo>
                    <a:pt x="10124" y="3375"/>
                  </a:lnTo>
                  <a:lnTo>
                    <a:pt x="10124" y="4725"/>
                  </a:lnTo>
                  <a:cubicBezTo>
                    <a:pt x="10124" y="5098"/>
                    <a:pt x="10427" y="5400"/>
                    <a:pt x="10800" y="5400"/>
                  </a:cubicBezTo>
                  <a:cubicBezTo>
                    <a:pt x="11172" y="5400"/>
                    <a:pt x="11474" y="5098"/>
                    <a:pt x="11474" y="4725"/>
                  </a:cubicBezTo>
                  <a:lnTo>
                    <a:pt x="11474" y="3375"/>
                  </a:lnTo>
                  <a:lnTo>
                    <a:pt x="15524" y="3375"/>
                  </a:lnTo>
                  <a:lnTo>
                    <a:pt x="15524" y="4725"/>
                  </a:lnTo>
                  <a:cubicBezTo>
                    <a:pt x="15524" y="5098"/>
                    <a:pt x="15827" y="5400"/>
                    <a:pt x="16199" y="5400"/>
                  </a:cubicBezTo>
                  <a:cubicBezTo>
                    <a:pt x="16572" y="5400"/>
                    <a:pt x="16874" y="5098"/>
                    <a:pt x="16874" y="4725"/>
                  </a:cubicBezTo>
                  <a:lnTo>
                    <a:pt x="16874" y="3375"/>
                  </a:lnTo>
                  <a:lnTo>
                    <a:pt x="19799" y="3375"/>
                  </a:lnTo>
                  <a:cubicBezTo>
                    <a:pt x="20048" y="3375"/>
                    <a:pt x="20249" y="3576"/>
                    <a:pt x="20249" y="3824"/>
                  </a:cubicBezTo>
                  <a:cubicBezTo>
                    <a:pt x="20249" y="3824"/>
                    <a:pt x="20249" y="19799"/>
                    <a:pt x="20249" y="19799"/>
                  </a:cubicBezTo>
                  <a:close/>
                  <a:moveTo>
                    <a:pt x="19799" y="2025"/>
                  </a:moveTo>
                  <a:lnTo>
                    <a:pt x="16874" y="2025"/>
                  </a:lnTo>
                  <a:lnTo>
                    <a:pt x="16874" y="675"/>
                  </a:lnTo>
                  <a:cubicBezTo>
                    <a:pt x="16874" y="301"/>
                    <a:pt x="16572" y="0"/>
                    <a:pt x="16199" y="0"/>
                  </a:cubicBezTo>
                  <a:cubicBezTo>
                    <a:pt x="15827" y="0"/>
                    <a:pt x="15524" y="301"/>
                    <a:pt x="15524" y="675"/>
                  </a:cubicBezTo>
                  <a:lnTo>
                    <a:pt x="15524" y="2025"/>
                  </a:lnTo>
                  <a:lnTo>
                    <a:pt x="11474" y="2025"/>
                  </a:lnTo>
                  <a:lnTo>
                    <a:pt x="11474" y="675"/>
                  </a:lnTo>
                  <a:cubicBezTo>
                    <a:pt x="11474" y="301"/>
                    <a:pt x="11172" y="0"/>
                    <a:pt x="10800" y="0"/>
                  </a:cubicBezTo>
                  <a:cubicBezTo>
                    <a:pt x="10427" y="0"/>
                    <a:pt x="10124" y="301"/>
                    <a:pt x="10124" y="675"/>
                  </a:cubicBezTo>
                  <a:lnTo>
                    <a:pt x="10124" y="2025"/>
                  </a:lnTo>
                  <a:lnTo>
                    <a:pt x="6074" y="2025"/>
                  </a:lnTo>
                  <a:lnTo>
                    <a:pt x="6074" y="675"/>
                  </a:lnTo>
                  <a:cubicBezTo>
                    <a:pt x="6074" y="301"/>
                    <a:pt x="5772" y="0"/>
                    <a:pt x="5399" y="0"/>
                  </a:cubicBezTo>
                  <a:cubicBezTo>
                    <a:pt x="5027" y="0"/>
                    <a:pt x="4724" y="301"/>
                    <a:pt x="4724" y="675"/>
                  </a:cubicBezTo>
                  <a:lnTo>
                    <a:pt x="4724" y="2025"/>
                  </a:lnTo>
                  <a:lnTo>
                    <a:pt x="1800" y="2025"/>
                  </a:lnTo>
                  <a:cubicBezTo>
                    <a:pt x="805" y="2025"/>
                    <a:pt x="0" y="2830"/>
                    <a:pt x="0" y="3824"/>
                  </a:cubicBezTo>
                  <a:lnTo>
                    <a:pt x="0" y="19799"/>
                  </a:lnTo>
                  <a:cubicBezTo>
                    <a:pt x="0" y="20793"/>
                    <a:pt x="805" y="21599"/>
                    <a:pt x="1800" y="21599"/>
                  </a:cubicBezTo>
                  <a:lnTo>
                    <a:pt x="19799" y="21599"/>
                  </a:lnTo>
                  <a:cubicBezTo>
                    <a:pt x="20794" y="21599"/>
                    <a:pt x="21600" y="20793"/>
                    <a:pt x="21600" y="19799"/>
                  </a:cubicBezTo>
                  <a:lnTo>
                    <a:pt x="21600" y="3824"/>
                  </a:lnTo>
                  <a:cubicBezTo>
                    <a:pt x="21600" y="2830"/>
                    <a:pt x="20794" y="2025"/>
                    <a:pt x="19799" y="202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1" name="AutoShape 19">
              <a:extLst>
                <a:ext uri="{FF2B5EF4-FFF2-40B4-BE49-F238E27FC236}">
                  <a16:creationId xmlns:a16="http://schemas.microsoft.com/office/drawing/2014/main" id="{280CA335-D707-49BC-9691-E953D3E2C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2113" y="3713163"/>
              <a:ext cx="46037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2" name="AutoShape 20">
              <a:extLst>
                <a:ext uri="{FF2B5EF4-FFF2-40B4-BE49-F238E27FC236}">
                  <a16:creationId xmlns:a16="http://schemas.microsoft.com/office/drawing/2014/main" id="{61E6FE39-D040-4F1D-B82F-AB1B236B6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2113" y="3770313"/>
              <a:ext cx="46037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3" name="AutoShape 21">
              <a:extLst>
                <a:ext uri="{FF2B5EF4-FFF2-40B4-BE49-F238E27FC236}">
                  <a16:creationId xmlns:a16="http://schemas.microsoft.com/office/drawing/2014/main" id="{BF2529F4-1A08-4A05-AA1F-B40077C32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2113" y="3825875"/>
              <a:ext cx="46037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4" name="AutoShape 22">
              <a:extLst>
                <a:ext uri="{FF2B5EF4-FFF2-40B4-BE49-F238E27FC236}">
                  <a16:creationId xmlns:a16="http://schemas.microsoft.com/office/drawing/2014/main" id="{7143D13A-53B9-43FE-95F9-010CBB639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488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5" name="AutoShape 23">
              <a:extLst>
                <a:ext uri="{FF2B5EF4-FFF2-40B4-BE49-F238E27FC236}">
                  <a16:creationId xmlns:a16="http://schemas.microsoft.com/office/drawing/2014/main" id="{21AE9D51-0EAF-4742-B04C-6B24A8275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488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6" name="AutoShape 24">
              <a:extLst>
                <a:ext uri="{FF2B5EF4-FFF2-40B4-BE49-F238E27FC236}">
                  <a16:creationId xmlns:a16="http://schemas.microsoft.com/office/drawing/2014/main" id="{A4D86E86-63D4-4F08-8257-5359DF750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488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7" name="AutoShape 25">
              <a:extLst>
                <a:ext uri="{FF2B5EF4-FFF2-40B4-BE49-F238E27FC236}">
                  <a16:creationId xmlns:a16="http://schemas.microsoft.com/office/drawing/2014/main" id="{E673C11E-176E-415D-990A-9A3B37712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63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8" name="AutoShape 26">
              <a:extLst>
                <a:ext uri="{FF2B5EF4-FFF2-40B4-BE49-F238E27FC236}">
                  <a16:creationId xmlns:a16="http://schemas.microsoft.com/office/drawing/2014/main" id="{955AADD0-4059-48FE-860B-7C684AE75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63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9" name="AutoShape 27">
              <a:extLst>
                <a:ext uri="{FF2B5EF4-FFF2-40B4-BE49-F238E27FC236}">
                  <a16:creationId xmlns:a16="http://schemas.microsoft.com/office/drawing/2014/main" id="{224829B7-98EC-4915-A5C5-28C4496EE4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63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0" name="AutoShape 28">
            <a:extLst>
              <a:ext uri="{FF2B5EF4-FFF2-40B4-BE49-F238E27FC236}">
                <a16:creationId xmlns:a16="http://schemas.microsoft.com/office/drawing/2014/main" id="{C30BF7C0-8AE2-4184-818D-9B58BD3B3EB7}"/>
              </a:ext>
            </a:extLst>
          </p:cNvPr>
          <p:cNvSpPr>
            <a:spLocks/>
          </p:cNvSpPr>
          <p:nvPr/>
        </p:nvSpPr>
        <p:spPr bwMode="auto">
          <a:xfrm>
            <a:off x="4675188" y="3578225"/>
            <a:ext cx="360362" cy="36036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9450"/>
                </a:moveTo>
                <a:cubicBezTo>
                  <a:pt x="20249" y="9823"/>
                  <a:pt x="19947" y="10124"/>
                  <a:pt x="19575" y="10124"/>
                </a:cubicBezTo>
                <a:lnTo>
                  <a:pt x="18324" y="10124"/>
                </a:lnTo>
                <a:lnTo>
                  <a:pt x="15624" y="5400"/>
                </a:lnTo>
                <a:lnTo>
                  <a:pt x="17549" y="5400"/>
                </a:lnTo>
                <a:cubicBezTo>
                  <a:pt x="17762" y="5400"/>
                  <a:pt x="17962" y="5500"/>
                  <a:pt x="18089" y="5670"/>
                </a:cubicBezTo>
                <a:lnTo>
                  <a:pt x="20114" y="8370"/>
                </a:lnTo>
                <a:cubicBezTo>
                  <a:pt x="20202" y="8486"/>
                  <a:pt x="20249" y="8628"/>
                  <a:pt x="20249" y="8774"/>
                </a:cubicBezTo>
                <a:cubicBezTo>
                  <a:pt x="20249" y="8774"/>
                  <a:pt x="20249" y="9450"/>
                  <a:pt x="20249" y="9450"/>
                </a:cubicBezTo>
                <a:close/>
                <a:moveTo>
                  <a:pt x="18224" y="20249"/>
                </a:moveTo>
                <a:lnTo>
                  <a:pt x="14174" y="20249"/>
                </a:lnTo>
                <a:lnTo>
                  <a:pt x="14174" y="13500"/>
                </a:lnTo>
                <a:cubicBezTo>
                  <a:pt x="14174" y="13126"/>
                  <a:pt x="13872" y="12825"/>
                  <a:pt x="13499" y="12825"/>
                </a:cubicBezTo>
                <a:lnTo>
                  <a:pt x="8437" y="12825"/>
                </a:lnTo>
                <a:cubicBezTo>
                  <a:pt x="8064" y="12825"/>
                  <a:pt x="7762" y="13126"/>
                  <a:pt x="7762" y="13500"/>
                </a:cubicBezTo>
                <a:lnTo>
                  <a:pt x="7762" y="20249"/>
                </a:lnTo>
                <a:lnTo>
                  <a:pt x="3374" y="20249"/>
                </a:lnTo>
                <a:lnTo>
                  <a:pt x="3374" y="11475"/>
                </a:lnTo>
                <a:lnTo>
                  <a:pt x="18224" y="11475"/>
                </a:lnTo>
                <a:cubicBezTo>
                  <a:pt x="18224" y="11475"/>
                  <a:pt x="18224" y="20249"/>
                  <a:pt x="18224" y="20249"/>
                </a:cubicBezTo>
                <a:close/>
                <a:moveTo>
                  <a:pt x="13499" y="20249"/>
                </a:moveTo>
                <a:lnTo>
                  <a:pt x="8437" y="20249"/>
                </a:lnTo>
                <a:lnTo>
                  <a:pt x="8437" y="13500"/>
                </a:lnTo>
                <a:lnTo>
                  <a:pt x="13499" y="13500"/>
                </a:lnTo>
                <a:cubicBezTo>
                  <a:pt x="13499" y="13500"/>
                  <a:pt x="13499" y="20249"/>
                  <a:pt x="13499" y="20249"/>
                </a:cubicBezTo>
                <a:close/>
                <a:moveTo>
                  <a:pt x="1349" y="9450"/>
                </a:moveTo>
                <a:lnTo>
                  <a:pt x="1349" y="8774"/>
                </a:lnTo>
                <a:cubicBezTo>
                  <a:pt x="1349" y="8628"/>
                  <a:pt x="1397" y="8486"/>
                  <a:pt x="1485" y="8370"/>
                </a:cubicBezTo>
                <a:lnTo>
                  <a:pt x="3510" y="5670"/>
                </a:lnTo>
                <a:cubicBezTo>
                  <a:pt x="3637" y="5500"/>
                  <a:pt x="3837" y="5400"/>
                  <a:pt x="4049" y="5400"/>
                </a:cubicBezTo>
                <a:lnTo>
                  <a:pt x="5975" y="5400"/>
                </a:lnTo>
                <a:lnTo>
                  <a:pt x="3275" y="10124"/>
                </a:lnTo>
                <a:lnTo>
                  <a:pt x="2024" y="10124"/>
                </a:lnTo>
                <a:cubicBezTo>
                  <a:pt x="1652" y="10124"/>
                  <a:pt x="1349" y="9823"/>
                  <a:pt x="1349" y="9450"/>
                </a:cubicBezTo>
                <a:moveTo>
                  <a:pt x="13369" y="5400"/>
                </a:moveTo>
                <a:lnTo>
                  <a:pt x="14846" y="5400"/>
                </a:lnTo>
                <a:lnTo>
                  <a:pt x="17546" y="10124"/>
                </a:lnTo>
                <a:lnTo>
                  <a:pt x="14719" y="10124"/>
                </a:lnTo>
                <a:cubicBezTo>
                  <a:pt x="14719" y="10124"/>
                  <a:pt x="13369" y="5400"/>
                  <a:pt x="13369" y="5400"/>
                </a:cubicBezTo>
                <a:close/>
                <a:moveTo>
                  <a:pt x="11137" y="5400"/>
                </a:moveTo>
                <a:lnTo>
                  <a:pt x="12666" y="5400"/>
                </a:lnTo>
                <a:lnTo>
                  <a:pt x="14016" y="10124"/>
                </a:lnTo>
                <a:lnTo>
                  <a:pt x="11137" y="10124"/>
                </a:lnTo>
                <a:cubicBezTo>
                  <a:pt x="11137" y="10124"/>
                  <a:pt x="11137" y="5400"/>
                  <a:pt x="11137" y="5400"/>
                </a:cubicBezTo>
                <a:close/>
                <a:moveTo>
                  <a:pt x="8932" y="5400"/>
                </a:moveTo>
                <a:lnTo>
                  <a:pt x="10462" y="5400"/>
                </a:lnTo>
                <a:lnTo>
                  <a:pt x="10462" y="10124"/>
                </a:lnTo>
                <a:lnTo>
                  <a:pt x="7582" y="10124"/>
                </a:lnTo>
                <a:cubicBezTo>
                  <a:pt x="7582" y="10124"/>
                  <a:pt x="8932" y="5400"/>
                  <a:pt x="8932" y="5400"/>
                </a:cubicBezTo>
                <a:close/>
                <a:moveTo>
                  <a:pt x="6880" y="10124"/>
                </a:moveTo>
                <a:lnTo>
                  <a:pt x="4052" y="10124"/>
                </a:lnTo>
                <a:lnTo>
                  <a:pt x="6752" y="5400"/>
                </a:lnTo>
                <a:lnTo>
                  <a:pt x="8230" y="5400"/>
                </a:lnTo>
                <a:cubicBezTo>
                  <a:pt x="8230" y="5400"/>
                  <a:pt x="6880" y="10124"/>
                  <a:pt x="6880" y="10124"/>
                </a:cubicBezTo>
                <a:close/>
                <a:moveTo>
                  <a:pt x="17549" y="1350"/>
                </a:moveTo>
                <a:lnTo>
                  <a:pt x="17549" y="4050"/>
                </a:lnTo>
                <a:lnTo>
                  <a:pt x="4049" y="4050"/>
                </a:lnTo>
                <a:lnTo>
                  <a:pt x="4049" y="1350"/>
                </a:lnTo>
                <a:cubicBezTo>
                  <a:pt x="4049" y="1350"/>
                  <a:pt x="17549" y="1350"/>
                  <a:pt x="17549" y="1350"/>
                </a:cubicBezTo>
                <a:close/>
                <a:moveTo>
                  <a:pt x="21194" y="7560"/>
                </a:moveTo>
                <a:lnTo>
                  <a:pt x="19170" y="4861"/>
                </a:lnTo>
                <a:cubicBezTo>
                  <a:pt x="19091" y="4755"/>
                  <a:pt x="18997" y="4663"/>
                  <a:pt x="18899" y="4576"/>
                </a:cubicBezTo>
                <a:lnTo>
                  <a:pt x="18899" y="1350"/>
                </a:lnTo>
                <a:cubicBezTo>
                  <a:pt x="18899" y="605"/>
                  <a:pt x="18295" y="0"/>
                  <a:pt x="17549" y="0"/>
                </a:cubicBezTo>
                <a:lnTo>
                  <a:pt x="4049" y="0"/>
                </a:lnTo>
                <a:cubicBezTo>
                  <a:pt x="3304" y="0"/>
                  <a:pt x="2699" y="605"/>
                  <a:pt x="2699" y="1350"/>
                </a:cubicBezTo>
                <a:lnTo>
                  <a:pt x="2699" y="4576"/>
                </a:lnTo>
                <a:cubicBezTo>
                  <a:pt x="2602" y="4663"/>
                  <a:pt x="2508" y="4754"/>
                  <a:pt x="2430" y="4860"/>
                </a:cubicBezTo>
                <a:lnTo>
                  <a:pt x="406" y="7559"/>
                </a:lnTo>
                <a:cubicBezTo>
                  <a:pt x="143" y="7907"/>
                  <a:pt x="0" y="8338"/>
                  <a:pt x="0" y="8774"/>
                </a:cubicBezTo>
                <a:lnTo>
                  <a:pt x="0" y="9450"/>
                </a:lnTo>
                <a:cubicBezTo>
                  <a:pt x="0" y="10566"/>
                  <a:pt x="908" y="11475"/>
                  <a:pt x="2024" y="11475"/>
                </a:cubicBezTo>
                <a:lnTo>
                  <a:pt x="2024" y="20249"/>
                </a:lnTo>
                <a:cubicBezTo>
                  <a:pt x="2024" y="20994"/>
                  <a:pt x="2629" y="21599"/>
                  <a:pt x="3374" y="21599"/>
                </a:cubicBezTo>
                <a:lnTo>
                  <a:pt x="18224" y="21599"/>
                </a:lnTo>
                <a:cubicBezTo>
                  <a:pt x="18970" y="21599"/>
                  <a:pt x="19575" y="20994"/>
                  <a:pt x="19575" y="20249"/>
                </a:cubicBezTo>
                <a:lnTo>
                  <a:pt x="19575" y="11475"/>
                </a:lnTo>
                <a:cubicBezTo>
                  <a:pt x="20691" y="11475"/>
                  <a:pt x="21600" y="10566"/>
                  <a:pt x="21600" y="9450"/>
                </a:cubicBezTo>
                <a:lnTo>
                  <a:pt x="21600" y="8774"/>
                </a:lnTo>
                <a:cubicBezTo>
                  <a:pt x="21600" y="8338"/>
                  <a:pt x="21456" y="7907"/>
                  <a:pt x="21194" y="756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31" name="AutoShape 29">
            <a:extLst>
              <a:ext uri="{FF2B5EF4-FFF2-40B4-BE49-F238E27FC236}">
                <a16:creationId xmlns:a16="http://schemas.microsoft.com/office/drawing/2014/main" id="{5F9D4DB8-E05C-4890-98D8-78B46EB8C8B8}"/>
              </a:ext>
            </a:extLst>
          </p:cNvPr>
          <p:cNvSpPr>
            <a:spLocks/>
          </p:cNvSpPr>
          <p:nvPr/>
        </p:nvSpPr>
        <p:spPr bwMode="auto">
          <a:xfrm>
            <a:off x="8267700" y="2871788"/>
            <a:ext cx="360363" cy="325437"/>
          </a:xfrm>
          <a:custGeom>
            <a:avLst/>
            <a:gdLst>
              <a:gd name="T0" fmla="+- 0 10736 439"/>
              <a:gd name="T1" fmla="*/ T0 w 20595"/>
              <a:gd name="T2" fmla="+- 0 10869 621"/>
              <a:gd name="T3" fmla="*/ 10869 h 20497"/>
              <a:gd name="T4" fmla="+- 0 10736 439"/>
              <a:gd name="T5" fmla="*/ T4 w 20595"/>
              <a:gd name="T6" fmla="+- 0 10869 621"/>
              <a:gd name="T7" fmla="*/ 10869 h 20497"/>
              <a:gd name="T8" fmla="+- 0 10736 439"/>
              <a:gd name="T9" fmla="*/ T8 w 20595"/>
              <a:gd name="T10" fmla="+- 0 10869 621"/>
              <a:gd name="T11" fmla="*/ 10869 h 20497"/>
              <a:gd name="T12" fmla="+- 0 10736 439"/>
              <a:gd name="T13" fmla="*/ T12 w 20595"/>
              <a:gd name="T14" fmla="+- 0 10869 621"/>
              <a:gd name="T15" fmla="*/ 10869 h 20497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0595" h="20497">
                <a:moveTo>
                  <a:pt x="18898" y="1863"/>
                </a:moveTo>
                <a:cubicBezTo>
                  <a:pt x="16636" y="-621"/>
                  <a:pt x="12968" y="-621"/>
                  <a:pt x="10707" y="1863"/>
                </a:cubicBezTo>
                <a:lnTo>
                  <a:pt x="1317" y="12053"/>
                </a:lnTo>
                <a:cubicBezTo>
                  <a:pt x="-439" y="13982"/>
                  <a:pt x="-439" y="17121"/>
                  <a:pt x="1317" y="19050"/>
                </a:cubicBezTo>
                <a:cubicBezTo>
                  <a:pt x="3073" y="20979"/>
                  <a:pt x="5931" y="20979"/>
                  <a:pt x="7687" y="19050"/>
                </a:cubicBezTo>
                <a:lnTo>
                  <a:pt x="17078" y="8860"/>
                </a:lnTo>
                <a:cubicBezTo>
                  <a:pt x="18335" y="7479"/>
                  <a:pt x="18335" y="5242"/>
                  <a:pt x="17078" y="3862"/>
                </a:cubicBezTo>
                <a:cubicBezTo>
                  <a:pt x="15821" y="2482"/>
                  <a:pt x="13783" y="2482"/>
                  <a:pt x="12527" y="3862"/>
                </a:cubicBezTo>
                <a:lnTo>
                  <a:pt x="5467" y="11614"/>
                </a:lnTo>
                <a:cubicBezTo>
                  <a:pt x="5216" y="11891"/>
                  <a:pt x="5216" y="12337"/>
                  <a:pt x="5467" y="12614"/>
                </a:cubicBezTo>
                <a:cubicBezTo>
                  <a:pt x="5719" y="12890"/>
                  <a:pt x="6126" y="12890"/>
                  <a:pt x="6378" y="12614"/>
                </a:cubicBezTo>
                <a:lnTo>
                  <a:pt x="13437" y="4861"/>
                </a:lnTo>
                <a:cubicBezTo>
                  <a:pt x="14190" y="4035"/>
                  <a:pt x="15414" y="4035"/>
                  <a:pt x="16167" y="4861"/>
                </a:cubicBezTo>
                <a:cubicBezTo>
                  <a:pt x="16920" y="5688"/>
                  <a:pt x="16920" y="7034"/>
                  <a:pt x="16167" y="7860"/>
                </a:cubicBezTo>
                <a:lnTo>
                  <a:pt x="6777" y="18050"/>
                </a:lnTo>
                <a:cubicBezTo>
                  <a:pt x="5520" y="19430"/>
                  <a:pt x="3484" y="19430"/>
                  <a:pt x="2227" y="18050"/>
                </a:cubicBezTo>
                <a:cubicBezTo>
                  <a:pt x="970" y="16670"/>
                  <a:pt x="970" y="14433"/>
                  <a:pt x="2227" y="13053"/>
                </a:cubicBezTo>
                <a:lnTo>
                  <a:pt x="11525" y="2963"/>
                </a:lnTo>
                <a:cubicBezTo>
                  <a:pt x="13285" y="1030"/>
                  <a:pt x="16139" y="1030"/>
                  <a:pt x="17896" y="2963"/>
                </a:cubicBezTo>
                <a:cubicBezTo>
                  <a:pt x="19657" y="4896"/>
                  <a:pt x="19657" y="8027"/>
                  <a:pt x="17897" y="9959"/>
                </a:cubicBezTo>
                <a:lnTo>
                  <a:pt x="10929" y="17611"/>
                </a:lnTo>
                <a:cubicBezTo>
                  <a:pt x="10677" y="17888"/>
                  <a:pt x="10677" y="18334"/>
                  <a:pt x="10929" y="18610"/>
                </a:cubicBezTo>
                <a:cubicBezTo>
                  <a:pt x="11181" y="18887"/>
                  <a:pt x="11588" y="18887"/>
                  <a:pt x="11839" y="18610"/>
                </a:cubicBezTo>
                <a:lnTo>
                  <a:pt x="18898" y="10859"/>
                </a:lnTo>
                <a:cubicBezTo>
                  <a:pt x="21160" y="8375"/>
                  <a:pt x="21160" y="4347"/>
                  <a:pt x="18898" y="186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0DF30DD-6250-4E3B-99E9-306B79DF88A0}"/>
              </a:ext>
            </a:extLst>
          </p:cNvPr>
          <p:cNvGrpSpPr/>
          <p:nvPr/>
        </p:nvGrpSpPr>
        <p:grpSpPr>
          <a:xfrm>
            <a:off x="7605713" y="2859088"/>
            <a:ext cx="247650" cy="360362"/>
            <a:chOff x="7605713" y="2859088"/>
            <a:chExt cx="247650" cy="360362"/>
          </a:xfrm>
          <a:solidFill>
            <a:schemeClr val="bg1"/>
          </a:solidFill>
        </p:grpSpPr>
        <p:sp>
          <p:nvSpPr>
            <p:cNvPr id="33" name="AutoShape 30">
              <a:extLst>
                <a:ext uri="{FF2B5EF4-FFF2-40B4-BE49-F238E27FC236}">
                  <a16:creationId xmlns:a16="http://schemas.microsoft.com/office/drawing/2014/main" id="{5BEC1C3B-215D-4463-B807-D1ABDDC79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5713" y="2859088"/>
              <a:ext cx="247650" cy="360362"/>
            </a:xfrm>
            <a:custGeom>
              <a:avLst/>
              <a:gdLst>
                <a:gd name="T0" fmla="*/ 10383 w 20767"/>
                <a:gd name="T1" fmla="*/ 10800 h 21600"/>
                <a:gd name="T2" fmla="*/ 10383 w 20767"/>
                <a:gd name="T3" fmla="*/ 10800 h 21600"/>
                <a:gd name="T4" fmla="*/ 10383 w 20767"/>
                <a:gd name="T5" fmla="*/ 10800 h 21600"/>
                <a:gd name="T6" fmla="*/ 10383 w 20767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67" h="21600">
                  <a:moveTo>
                    <a:pt x="18566" y="16551"/>
                  </a:moveTo>
                  <a:cubicBezTo>
                    <a:pt x="17960" y="18284"/>
                    <a:pt x="17274" y="20249"/>
                    <a:pt x="9436" y="20249"/>
                  </a:cubicBezTo>
                  <a:cubicBezTo>
                    <a:pt x="4711" y="20249"/>
                    <a:pt x="1888" y="17809"/>
                    <a:pt x="1888" y="15451"/>
                  </a:cubicBezTo>
                  <a:cubicBezTo>
                    <a:pt x="1888" y="13645"/>
                    <a:pt x="2349" y="12161"/>
                    <a:pt x="2835" y="10591"/>
                  </a:cubicBezTo>
                  <a:cubicBezTo>
                    <a:pt x="3454" y="8600"/>
                    <a:pt x="4088" y="6563"/>
                    <a:pt x="3813" y="3868"/>
                  </a:cubicBezTo>
                  <a:cubicBezTo>
                    <a:pt x="6723" y="6750"/>
                    <a:pt x="7759" y="10567"/>
                    <a:pt x="7759" y="10567"/>
                  </a:cubicBezTo>
                  <a:cubicBezTo>
                    <a:pt x="7759" y="10567"/>
                    <a:pt x="10468" y="7846"/>
                    <a:pt x="11196" y="6582"/>
                  </a:cubicBezTo>
                  <a:cubicBezTo>
                    <a:pt x="11755" y="7395"/>
                    <a:pt x="12267" y="10124"/>
                    <a:pt x="12267" y="12825"/>
                  </a:cubicBezTo>
                  <a:cubicBezTo>
                    <a:pt x="12267" y="12825"/>
                    <a:pt x="14773" y="11347"/>
                    <a:pt x="16653" y="9127"/>
                  </a:cubicBezTo>
                  <a:cubicBezTo>
                    <a:pt x="18632" y="11666"/>
                    <a:pt x="19346" y="14320"/>
                    <a:pt x="18566" y="16551"/>
                  </a:cubicBezTo>
                  <a:moveTo>
                    <a:pt x="16041" y="6075"/>
                  </a:moveTo>
                  <a:cubicBezTo>
                    <a:pt x="15982" y="7879"/>
                    <a:pt x="14088" y="9404"/>
                    <a:pt x="14088" y="9404"/>
                  </a:cubicBezTo>
                  <a:cubicBezTo>
                    <a:pt x="14088" y="6046"/>
                    <a:pt x="10380" y="3375"/>
                    <a:pt x="10380" y="3375"/>
                  </a:cubicBezTo>
                  <a:cubicBezTo>
                    <a:pt x="10380" y="3375"/>
                    <a:pt x="10330" y="5373"/>
                    <a:pt x="8452" y="7389"/>
                  </a:cubicBezTo>
                  <a:cubicBezTo>
                    <a:pt x="6574" y="2686"/>
                    <a:pt x="938" y="0"/>
                    <a:pt x="938" y="0"/>
                  </a:cubicBezTo>
                  <a:cubicBezTo>
                    <a:pt x="3756" y="7389"/>
                    <a:pt x="0" y="10076"/>
                    <a:pt x="0" y="15451"/>
                  </a:cubicBezTo>
                  <a:cubicBezTo>
                    <a:pt x="0" y="18604"/>
                    <a:pt x="3730" y="21599"/>
                    <a:pt x="9436" y="21599"/>
                  </a:cubicBezTo>
                  <a:cubicBezTo>
                    <a:pt x="17888" y="21599"/>
                    <a:pt x="19523" y="19379"/>
                    <a:pt x="20396" y="16878"/>
                  </a:cubicBezTo>
                  <a:cubicBezTo>
                    <a:pt x="21599" y="13436"/>
                    <a:pt x="19797" y="9432"/>
                    <a:pt x="16041" y="607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4" name="AutoShape 31">
              <a:extLst>
                <a:ext uri="{FF2B5EF4-FFF2-40B4-BE49-F238E27FC236}">
                  <a16:creationId xmlns:a16="http://schemas.microsoft.com/office/drawing/2014/main" id="{71891F51-98AC-4F14-89F2-6667FDE71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1750" y="3016250"/>
              <a:ext cx="158750" cy="130175"/>
            </a:xfrm>
            <a:custGeom>
              <a:avLst/>
              <a:gdLst>
                <a:gd name="T0" fmla="*/ 10641 w 21282"/>
                <a:gd name="T1" fmla="*/ 10800 h 21600"/>
                <a:gd name="T2" fmla="*/ 10641 w 21282"/>
                <a:gd name="T3" fmla="*/ 10800 h 21600"/>
                <a:gd name="T4" fmla="*/ 10641 w 21282"/>
                <a:gd name="T5" fmla="*/ 10800 h 21600"/>
                <a:gd name="T6" fmla="*/ 10641 w 21282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282" h="21600">
                  <a:moveTo>
                    <a:pt x="20698" y="5891"/>
                  </a:moveTo>
                  <a:lnTo>
                    <a:pt x="19424" y="7749"/>
                  </a:lnTo>
                  <a:cubicBezTo>
                    <a:pt x="17846" y="10064"/>
                    <a:pt x="16352" y="12259"/>
                    <a:pt x="12365" y="14784"/>
                  </a:cubicBezTo>
                  <a:cubicBezTo>
                    <a:pt x="11794" y="12631"/>
                    <a:pt x="11275" y="10259"/>
                    <a:pt x="11275" y="6631"/>
                  </a:cubicBezTo>
                  <a:lnTo>
                    <a:pt x="11275" y="3408"/>
                  </a:lnTo>
                  <a:lnTo>
                    <a:pt x="9000" y="7893"/>
                  </a:lnTo>
                  <a:cubicBezTo>
                    <a:pt x="8233" y="9421"/>
                    <a:pt x="7598" y="10690"/>
                    <a:pt x="6649" y="12373"/>
                  </a:cubicBezTo>
                  <a:cubicBezTo>
                    <a:pt x="5211" y="8296"/>
                    <a:pt x="4195" y="5281"/>
                    <a:pt x="3422" y="2545"/>
                  </a:cubicBezTo>
                  <a:lnTo>
                    <a:pt x="2705" y="0"/>
                  </a:lnTo>
                  <a:lnTo>
                    <a:pt x="1926" y="2847"/>
                  </a:lnTo>
                  <a:cubicBezTo>
                    <a:pt x="936" y="6469"/>
                    <a:pt x="0" y="9891"/>
                    <a:pt x="0" y="18771"/>
                  </a:cubicBezTo>
                  <a:cubicBezTo>
                    <a:pt x="0" y="19292"/>
                    <a:pt x="333" y="19714"/>
                    <a:pt x="749" y="19714"/>
                  </a:cubicBezTo>
                  <a:cubicBezTo>
                    <a:pt x="1162" y="19714"/>
                    <a:pt x="1499" y="19292"/>
                    <a:pt x="1499" y="18771"/>
                  </a:cubicBezTo>
                  <a:cubicBezTo>
                    <a:pt x="1499" y="11964"/>
                    <a:pt x="2037" y="8594"/>
                    <a:pt x="2758" y="5681"/>
                  </a:cubicBezTo>
                  <a:cubicBezTo>
                    <a:pt x="3537" y="8174"/>
                    <a:pt x="4520" y="11009"/>
                    <a:pt x="5812" y="14638"/>
                  </a:cubicBezTo>
                  <a:lnTo>
                    <a:pt x="6339" y="16117"/>
                  </a:lnTo>
                  <a:lnTo>
                    <a:pt x="7100" y="14811"/>
                  </a:lnTo>
                  <a:cubicBezTo>
                    <a:pt x="8344" y="12681"/>
                    <a:pt x="9085" y="11248"/>
                    <a:pt x="9896" y="9638"/>
                  </a:cubicBezTo>
                  <a:cubicBezTo>
                    <a:pt x="10133" y="12428"/>
                    <a:pt x="10681" y="14428"/>
                    <a:pt x="11223" y="16408"/>
                  </a:cubicBezTo>
                  <a:lnTo>
                    <a:pt x="11495" y="17404"/>
                  </a:lnTo>
                  <a:lnTo>
                    <a:pt x="12253" y="16953"/>
                  </a:lnTo>
                  <a:cubicBezTo>
                    <a:pt x="16306" y="14531"/>
                    <a:pt x="18203" y="12327"/>
                    <a:pt x="19708" y="10211"/>
                  </a:cubicBezTo>
                  <a:cubicBezTo>
                    <a:pt x="19942" y="13727"/>
                    <a:pt x="19573" y="17574"/>
                    <a:pt x="18698" y="20305"/>
                  </a:cubicBezTo>
                  <a:cubicBezTo>
                    <a:pt x="18543" y="20787"/>
                    <a:pt x="18730" y="21336"/>
                    <a:pt x="19114" y="21531"/>
                  </a:cubicBezTo>
                  <a:cubicBezTo>
                    <a:pt x="19204" y="21577"/>
                    <a:pt x="19301" y="21599"/>
                    <a:pt x="19395" y="21599"/>
                  </a:cubicBezTo>
                  <a:cubicBezTo>
                    <a:pt x="19690" y="21599"/>
                    <a:pt x="19972" y="21377"/>
                    <a:pt x="20089" y="21008"/>
                  </a:cubicBezTo>
                  <a:cubicBezTo>
                    <a:pt x="21251" y="17380"/>
                    <a:pt x="21600" y="12213"/>
                    <a:pt x="20976" y="7841"/>
                  </a:cubicBezTo>
                  <a:cubicBezTo>
                    <a:pt x="20976" y="7841"/>
                    <a:pt x="20698" y="5891"/>
                    <a:pt x="20698" y="589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5" name="AutoShape 32">
            <a:extLst>
              <a:ext uri="{FF2B5EF4-FFF2-40B4-BE49-F238E27FC236}">
                <a16:creationId xmlns:a16="http://schemas.microsoft.com/office/drawing/2014/main" id="{1CE4C1CA-7207-4853-A021-9BCF3484C8D1}"/>
              </a:ext>
            </a:extLst>
          </p:cNvPr>
          <p:cNvSpPr>
            <a:spLocks/>
          </p:cNvSpPr>
          <p:nvPr/>
        </p:nvSpPr>
        <p:spPr bwMode="auto">
          <a:xfrm>
            <a:off x="6831013" y="2882900"/>
            <a:ext cx="360362" cy="314325"/>
          </a:xfrm>
          <a:custGeom>
            <a:avLst/>
            <a:gdLst>
              <a:gd name="T0" fmla="+- 0 10800 108"/>
              <a:gd name="T1" fmla="*/ T0 w 21384"/>
              <a:gd name="T2" fmla="*/ 10800 h 21600"/>
              <a:gd name="T3" fmla="+- 0 10800 108"/>
              <a:gd name="T4" fmla="*/ T3 w 21384"/>
              <a:gd name="T5" fmla="*/ 10800 h 21600"/>
              <a:gd name="T6" fmla="+- 0 10800 108"/>
              <a:gd name="T7" fmla="*/ T6 w 21384"/>
              <a:gd name="T8" fmla="*/ 10800 h 21600"/>
              <a:gd name="T9" fmla="+- 0 10800 108"/>
              <a:gd name="T10" fmla="*/ T9 w 21384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84" h="21600">
                <a:moveTo>
                  <a:pt x="18710" y="9257"/>
                </a:moveTo>
                <a:lnTo>
                  <a:pt x="16706" y="7714"/>
                </a:lnTo>
                <a:lnTo>
                  <a:pt x="16706" y="20057"/>
                </a:lnTo>
                <a:lnTo>
                  <a:pt x="4677" y="20057"/>
                </a:lnTo>
                <a:lnTo>
                  <a:pt x="4677" y="7714"/>
                </a:lnTo>
                <a:lnTo>
                  <a:pt x="2673" y="9257"/>
                </a:lnTo>
                <a:lnTo>
                  <a:pt x="1336" y="4628"/>
                </a:lnTo>
                <a:lnTo>
                  <a:pt x="4677" y="1542"/>
                </a:lnTo>
                <a:lnTo>
                  <a:pt x="7468" y="1542"/>
                </a:lnTo>
                <a:cubicBezTo>
                  <a:pt x="7841" y="2871"/>
                  <a:pt x="9136" y="3857"/>
                  <a:pt x="10691" y="3857"/>
                </a:cubicBezTo>
                <a:cubicBezTo>
                  <a:pt x="12247" y="3857"/>
                  <a:pt x="13542" y="2871"/>
                  <a:pt x="13915" y="1542"/>
                </a:cubicBezTo>
                <a:lnTo>
                  <a:pt x="16706" y="1542"/>
                </a:lnTo>
                <a:lnTo>
                  <a:pt x="20047" y="4628"/>
                </a:lnTo>
                <a:cubicBezTo>
                  <a:pt x="20047" y="4628"/>
                  <a:pt x="18710" y="9257"/>
                  <a:pt x="18710" y="9257"/>
                </a:cubicBezTo>
                <a:close/>
                <a:moveTo>
                  <a:pt x="13200" y="1542"/>
                </a:moveTo>
                <a:cubicBezTo>
                  <a:pt x="12831" y="2438"/>
                  <a:pt x="11852" y="3085"/>
                  <a:pt x="10691" y="3085"/>
                </a:cubicBezTo>
                <a:cubicBezTo>
                  <a:pt x="9531" y="3085"/>
                  <a:pt x="8552" y="2438"/>
                  <a:pt x="8183" y="1542"/>
                </a:cubicBezTo>
                <a:cubicBezTo>
                  <a:pt x="8183" y="1542"/>
                  <a:pt x="13200" y="1542"/>
                  <a:pt x="13200" y="1542"/>
                </a:cubicBezTo>
                <a:close/>
                <a:moveTo>
                  <a:pt x="20882" y="3423"/>
                </a:moveTo>
                <a:lnTo>
                  <a:pt x="17541" y="338"/>
                </a:lnTo>
                <a:cubicBezTo>
                  <a:pt x="17303" y="119"/>
                  <a:pt x="17009" y="0"/>
                  <a:pt x="16706" y="0"/>
                </a:cubicBezTo>
                <a:lnTo>
                  <a:pt x="4677" y="0"/>
                </a:lnTo>
                <a:cubicBezTo>
                  <a:pt x="4374" y="0"/>
                  <a:pt x="4080" y="119"/>
                  <a:pt x="3842" y="338"/>
                </a:cubicBezTo>
                <a:lnTo>
                  <a:pt x="501" y="3423"/>
                </a:lnTo>
                <a:cubicBezTo>
                  <a:pt x="64" y="3827"/>
                  <a:pt x="-108" y="4503"/>
                  <a:pt x="68" y="5116"/>
                </a:cubicBezTo>
                <a:lnTo>
                  <a:pt x="1405" y="9745"/>
                </a:lnTo>
                <a:cubicBezTo>
                  <a:pt x="1537" y="10201"/>
                  <a:pt x="1845" y="10560"/>
                  <a:pt x="2239" y="10716"/>
                </a:cubicBezTo>
                <a:cubicBezTo>
                  <a:pt x="2380" y="10772"/>
                  <a:pt x="2527" y="10800"/>
                  <a:pt x="2673" y="10800"/>
                </a:cubicBezTo>
                <a:cubicBezTo>
                  <a:pt x="2905" y="10800"/>
                  <a:pt x="3136" y="10729"/>
                  <a:pt x="3341" y="10593"/>
                </a:cubicBezTo>
                <a:lnTo>
                  <a:pt x="3341" y="20057"/>
                </a:lnTo>
                <a:cubicBezTo>
                  <a:pt x="3341" y="20908"/>
                  <a:pt x="3940" y="21600"/>
                  <a:pt x="4677" y="21600"/>
                </a:cubicBezTo>
                <a:lnTo>
                  <a:pt x="16706" y="21600"/>
                </a:lnTo>
                <a:cubicBezTo>
                  <a:pt x="17443" y="21600"/>
                  <a:pt x="18042" y="20908"/>
                  <a:pt x="18042" y="20057"/>
                </a:cubicBezTo>
                <a:lnTo>
                  <a:pt x="18042" y="10593"/>
                </a:lnTo>
                <a:cubicBezTo>
                  <a:pt x="18247" y="10729"/>
                  <a:pt x="18478" y="10800"/>
                  <a:pt x="18710" y="10800"/>
                </a:cubicBezTo>
                <a:cubicBezTo>
                  <a:pt x="18856" y="10800"/>
                  <a:pt x="19002" y="10772"/>
                  <a:pt x="19144" y="10716"/>
                </a:cubicBezTo>
                <a:cubicBezTo>
                  <a:pt x="19538" y="10560"/>
                  <a:pt x="19846" y="10201"/>
                  <a:pt x="19978" y="9745"/>
                </a:cubicBezTo>
                <a:lnTo>
                  <a:pt x="21315" y="5116"/>
                </a:lnTo>
                <a:cubicBezTo>
                  <a:pt x="21491" y="4503"/>
                  <a:pt x="21319" y="3827"/>
                  <a:pt x="20882" y="342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36" name="AutoShape 33">
            <a:extLst>
              <a:ext uri="{FF2B5EF4-FFF2-40B4-BE49-F238E27FC236}">
                <a16:creationId xmlns:a16="http://schemas.microsoft.com/office/drawing/2014/main" id="{131894F1-E5DC-4B10-B304-E306528262FF}"/>
              </a:ext>
            </a:extLst>
          </p:cNvPr>
          <p:cNvSpPr>
            <a:spLocks/>
          </p:cNvSpPr>
          <p:nvPr/>
        </p:nvSpPr>
        <p:spPr bwMode="auto">
          <a:xfrm>
            <a:off x="6111875" y="2994025"/>
            <a:ext cx="360363" cy="225425"/>
          </a:xfrm>
          <a:custGeom>
            <a:avLst/>
            <a:gdLst>
              <a:gd name="T0" fmla="*/ 10752 w 21505"/>
              <a:gd name="T1" fmla="*/ 10800 h 21600"/>
              <a:gd name="T2" fmla="*/ 10752 w 21505"/>
              <a:gd name="T3" fmla="*/ 10800 h 21600"/>
              <a:gd name="T4" fmla="*/ 10752 w 21505"/>
              <a:gd name="T5" fmla="*/ 10800 h 21600"/>
              <a:gd name="T6" fmla="*/ 10752 w 21505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05" h="21600">
                <a:moveTo>
                  <a:pt x="17472" y="17279"/>
                </a:moveTo>
                <a:lnTo>
                  <a:pt x="17472" y="18899"/>
                </a:lnTo>
                <a:cubicBezTo>
                  <a:pt x="17472" y="19198"/>
                  <a:pt x="17321" y="19439"/>
                  <a:pt x="17136" y="19439"/>
                </a:cubicBezTo>
                <a:lnTo>
                  <a:pt x="4368" y="19439"/>
                </a:lnTo>
                <a:cubicBezTo>
                  <a:pt x="4182" y="19439"/>
                  <a:pt x="4032" y="19198"/>
                  <a:pt x="4032" y="18899"/>
                </a:cubicBezTo>
                <a:lnTo>
                  <a:pt x="4032" y="17279"/>
                </a:lnTo>
                <a:lnTo>
                  <a:pt x="1344" y="12419"/>
                </a:lnTo>
                <a:cubicBezTo>
                  <a:pt x="1344" y="12121"/>
                  <a:pt x="1494" y="11879"/>
                  <a:pt x="1680" y="11879"/>
                </a:cubicBezTo>
                <a:lnTo>
                  <a:pt x="3360" y="11879"/>
                </a:lnTo>
                <a:lnTo>
                  <a:pt x="4032" y="11879"/>
                </a:lnTo>
                <a:lnTo>
                  <a:pt x="4704" y="11879"/>
                </a:lnTo>
                <a:lnTo>
                  <a:pt x="5376" y="11879"/>
                </a:lnTo>
                <a:lnTo>
                  <a:pt x="6048" y="11879"/>
                </a:lnTo>
                <a:lnTo>
                  <a:pt x="6720" y="11879"/>
                </a:lnTo>
                <a:lnTo>
                  <a:pt x="7392" y="11879"/>
                </a:lnTo>
                <a:lnTo>
                  <a:pt x="8064" y="11879"/>
                </a:lnTo>
                <a:lnTo>
                  <a:pt x="8736" y="11879"/>
                </a:lnTo>
                <a:lnTo>
                  <a:pt x="12768" y="11879"/>
                </a:lnTo>
                <a:lnTo>
                  <a:pt x="13440" y="11879"/>
                </a:lnTo>
                <a:lnTo>
                  <a:pt x="14112" y="11879"/>
                </a:lnTo>
                <a:lnTo>
                  <a:pt x="14784" y="11879"/>
                </a:lnTo>
                <a:lnTo>
                  <a:pt x="15456" y="11879"/>
                </a:lnTo>
                <a:lnTo>
                  <a:pt x="16128" y="11879"/>
                </a:lnTo>
                <a:lnTo>
                  <a:pt x="16800" y="11879"/>
                </a:lnTo>
                <a:lnTo>
                  <a:pt x="17472" y="11879"/>
                </a:lnTo>
                <a:lnTo>
                  <a:pt x="18144" y="11879"/>
                </a:lnTo>
                <a:lnTo>
                  <a:pt x="19824" y="11879"/>
                </a:lnTo>
                <a:cubicBezTo>
                  <a:pt x="20009" y="11879"/>
                  <a:pt x="20160" y="12121"/>
                  <a:pt x="20160" y="12419"/>
                </a:cubicBezTo>
                <a:cubicBezTo>
                  <a:pt x="20160" y="12419"/>
                  <a:pt x="17472" y="17279"/>
                  <a:pt x="17472" y="17279"/>
                </a:cubicBezTo>
                <a:close/>
                <a:moveTo>
                  <a:pt x="10752" y="4320"/>
                </a:moveTo>
                <a:cubicBezTo>
                  <a:pt x="8625" y="4320"/>
                  <a:pt x="6826" y="6601"/>
                  <a:pt x="6246" y="9719"/>
                </a:cubicBezTo>
                <a:lnTo>
                  <a:pt x="5552" y="9719"/>
                </a:lnTo>
                <a:cubicBezTo>
                  <a:pt x="6152" y="6000"/>
                  <a:pt x="8252" y="3239"/>
                  <a:pt x="10752" y="3239"/>
                </a:cubicBezTo>
                <a:cubicBezTo>
                  <a:pt x="12934" y="3239"/>
                  <a:pt x="14813" y="5344"/>
                  <a:pt x="15654" y="8353"/>
                </a:cubicBezTo>
                <a:lnTo>
                  <a:pt x="15054" y="8835"/>
                </a:lnTo>
                <a:cubicBezTo>
                  <a:pt x="14323" y="6180"/>
                  <a:pt x="12671" y="4320"/>
                  <a:pt x="10752" y="4320"/>
                </a:cubicBezTo>
                <a:moveTo>
                  <a:pt x="10752" y="8639"/>
                </a:moveTo>
                <a:cubicBezTo>
                  <a:pt x="10158" y="8639"/>
                  <a:pt x="9630" y="9061"/>
                  <a:pt x="9260" y="9719"/>
                </a:cubicBezTo>
                <a:lnTo>
                  <a:pt x="8437" y="9719"/>
                </a:lnTo>
                <a:cubicBezTo>
                  <a:pt x="8904" y="8435"/>
                  <a:pt x="9761" y="7560"/>
                  <a:pt x="10752" y="7560"/>
                </a:cubicBezTo>
                <a:cubicBezTo>
                  <a:pt x="11742" y="7560"/>
                  <a:pt x="12600" y="8435"/>
                  <a:pt x="13066" y="9719"/>
                </a:cubicBezTo>
                <a:lnTo>
                  <a:pt x="12244" y="9719"/>
                </a:lnTo>
                <a:cubicBezTo>
                  <a:pt x="11874" y="9061"/>
                  <a:pt x="11345" y="8639"/>
                  <a:pt x="10752" y="8639"/>
                </a:cubicBezTo>
                <a:moveTo>
                  <a:pt x="13827" y="9719"/>
                </a:moveTo>
                <a:cubicBezTo>
                  <a:pt x="13307" y="7816"/>
                  <a:pt x="12126" y="6479"/>
                  <a:pt x="10752" y="6479"/>
                </a:cubicBezTo>
                <a:cubicBezTo>
                  <a:pt x="9378" y="6479"/>
                  <a:pt x="8197" y="7816"/>
                  <a:pt x="7676" y="9719"/>
                </a:cubicBezTo>
                <a:lnTo>
                  <a:pt x="6955" y="9719"/>
                </a:lnTo>
                <a:cubicBezTo>
                  <a:pt x="7510" y="7207"/>
                  <a:pt x="9001" y="5400"/>
                  <a:pt x="10752" y="5400"/>
                </a:cubicBezTo>
                <a:cubicBezTo>
                  <a:pt x="12409" y="5400"/>
                  <a:pt x="13834" y="7015"/>
                  <a:pt x="14454" y="9317"/>
                </a:cubicBezTo>
                <a:lnTo>
                  <a:pt x="13953" y="9719"/>
                </a:lnTo>
                <a:cubicBezTo>
                  <a:pt x="13953" y="9719"/>
                  <a:pt x="13827" y="9719"/>
                  <a:pt x="13827" y="9719"/>
                </a:cubicBezTo>
                <a:close/>
                <a:moveTo>
                  <a:pt x="10752" y="1080"/>
                </a:moveTo>
                <a:cubicBezTo>
                  <a:pt x="13459" y="1080"/>
                  <a:pt x="15792" y="3672"/>
                  <a:pt x="16856" y="7388"/>
                </a:cubicBezTo>
                <a:lnTo>
                  <a:pt x="16256" y="7869"/>
                </a:lnTo>
                <a:cubicBezTo>
                  <a:pt x="15305" y="4504"/>
                  <a:pt x="13201" y="2160"/>
                  <a:pt x="10752" y="2160"/>
                </a:cubicBezTo>
                <a:cubicBezTo>
                  <a:pt x="7874" y="2160"/>
                  <a:pt x="5470" y="5392"/>
                  <a:pt x="4858" y="9719"/>
                </a:cubicBezTo>
                <a:lnTo>
                  <a:pt x="4167" y="9719"/>
                </a:lnTo>
                <a:cubicBezTo>
                  <a:pt x="4792" y="4796"/>
                  <a:pt x="7507" y="1080"/>
                  <a:pt x="10752" y="1080"/>
                </a:cubicBezTo>
                <a:moveTo>
                  <a:pt x="17336" y="9719"/>
                </a:moveTo>
                <a:lnTo>
                  <a:pt x="16958" y="9719"/>
                </a:lnTo>
                <a:lnTo>
                  <a:pt x="17294" y="9449"/>
                </a:lnTo>
                <a:cubicBezTo>
                  <a:pt x="17307" y="9540"/>
                  <a:pt x="17325" y="9628"/>
                  <a:pt x="17336" y="9719"/>
                </a:cubicBezTo>
                <a:moveTo>
                  <a:pt x="19824" y="9719"/>
                </a:moveTo>
                <a:lnTo>
                  <a:pt x="18016" y="9719"/>
                </a:lnTo>
                <a:cubicBezTo>
                  <a:pt x="17986" y="9461"/>
                  <a:pt x="17948" y="9209"/>
                  <a:pt x="17908" y="8957"/>
                </a:cubicBezTo>
                <a:lnTo>
                  <a:pt x="21132" y="6366"/>
                </a:lnTo>
                <a:cubicBezTo>
                  <a:pt x="21464" y="6099"/>
                  <a:pt x="21599" y="5450"/>
                  <a:pt x="21433" y="4916"/>
                </a:cubicBezTo>
                <a:cubicBezTo>
                  <a:pt x="21267" y="4383"/>
                  <a:pt x="20864" y="4169"/>
                  <a:pt x="20532" y="4433"/>
                </a:cubicBezTo>
                <a:lnTo>
                  <a:pt x="17456" y="6905"/>
                </a:lnTo>
                <a:cubicBezTo>
                  <a:pt x="16282" y="2836"/>
                  <a:pt x="13721" y="0"/>
                  <a:pt x="10752" y="0"/>
                </a:cubicBezTo>
                <a:cubicBezTo>
                  <a:pt x="7135" y="0"/>
                  <a:pt x="4122" y="4198"/>
                  <a:pt x="3488" y="9719"/>
                </a:cubicBezTo>
                <a:lnTo>
                  <a:pt x="1680" y="9719"/>
                </a:lnTo>
                <a:cubicBezTo>
                  <a:pt x="754" y="9719"/>
                  <a:pt x="0" y="10930"/>
                  <a:pt x="0" y="12419"/>
                </a:cubicBezTo>
                <a:cubicBezTo>
                  <a:pt x="0" y="12949"/>
                  <a:pt x="121" y="13459"/>
                  <a:pt x="339" y="13855"/>
                </a:cubicBezTo>
                <a:lnTo>
                  <a:pt x="2688" y="18101"/>
                </a:lnTo>
                <a:lnTo>
                  <a:pt x="2688" y="18899"/>
                </a:lnTo>
                <a:cubicBezTo>
                  <a:pt x="2688" y="20389"/>
                  <a:pt x="3442" y="21599"/>
                  <a:pt x="4368" y="21599"/>
                </a:cubicBezTo>
                <a:lnTo>
                  <a:pt x="17136" y="21599"/>
                </a:lnTo>
                <a:cubicBezTo>
                  <a:pt x="18062" y="21599"/>
                  <a:pt x="18816" y="20389"/>
                  <a:pt x="18816" y="18899"/>
                </a:cubicBezTo>
                <a:lnTo>
                  <a:pt x="18816" y="18101"/>
                </a:lnTo>
                <a:lnTo>
                  <a:pt x="21165" y="13855"/>
                </a:lnTo>
                <a:cubicBezTo>
                  <a:pt x="21383" y="13459"/>
                  <a:pt x="21504" y="12949"/>
                  <a:pt x="21504" y="12419"/>
                </a:cubicBezTo>
                <a:cubicBezTo>
                  <a:pt x="21504" y="10930"/>
                  <a:pt x="20750" y="9719"/>
                  <a:pt x="19824" y="971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37" name="AutoShape 34">
            <a:extLst>
              <a:ext uri="{FF2B5EF4-FFF2-40B4-BE49-F238E27FC236}">
                <a16:creationId xmlns:a16="http://schemas.microsoft.com/office/drawing/2014/main" id="{6CF6EB93-51CC-4A72-84DA-9A28D9DB14D1}"/>
              </a:ext>
            </a:extLst>
          </p:cNvPr>
          <p:cNvSpPr>
            <a:spLocks/>
          </p:cNvSpPr>
          <p:nvPr/>
        </p:nvSpPr>
        <p:spPr bwMode="auto">
          <a:xfrm>
            <a:off x="6202363" y="2905125"/>
            <a:ext cx="25400" cy="84138"/>
          </a:xfrm>
          <a:custGeom>
            <a:avLst/>
            <a:gdLst>
              <a:gd name="T0" fmla="+- 0 10758 2273"/>
              <a:gd name="T1" fmla="*/ T0 w 16970"/>
              <a:gd name="T2" fmla="*/ 10800 h 21600"/>
              <a:gd name="T3" fmla="+- 0 10758 2273"/>
              <a:gd name="T4" fmla="*/ T3 w 16970"/>
              <a:gd name="T5" fmla="*/ 10800 h 21600"/>
              <a:gd name="T6" fmla="+- 0 10758 2273"/>
              <a:gd name="T7" fmla="*/ T6 w 16970"/>
              <a:gd name="T8" fmla="*/ 10800 h 21600"/>
              <a:gd name="T9" fmla="+- 0 10758 2273"/>
              <a:gd name="T10" fmla="*/ T9 w 16970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970" h="21600">
                <a:moveTo>
                  <a:pt x="1763" y="20770"/>
                </a:moveTo>
                <a:cubicBezTo>
                  <a:pt x="1785" y="20787"/>
                  <a:pt x="1800" y="20804"/>
                  <a:pt x="1822" y="20820"/>
                </a:cubicBezTo>
                <a:lnTo>
                  <a:pt x="1840" y="20820"/>
                </a:lnTo>
                <a:cubicBezTo>
                  <a:pt x="2471" y="21282"/>
                  <a:pt x="3719" y="21600"/>
                  <a:pt x="5169" y="21600"/>
                </a:cubicBezTo>
                <a:cubicBezTo>
                  <a:pt x="7249" y="21600"/>
                  <a:pt x="8949" y="20947"/>
                  <a:pt x="8949" y="20151"/>
                </a:cubicBezTo>
                <a:cubicBezTo>
                  <a:pt x="8949" y="20027"/>
                  <a:pt x="8890" y="19906"/>
                  <a:pt x="8813" y="19791"/>
                </a:cubicBezTo>
                <a:cubicBezTo>
                  <a:pt x="8827" y="19771"/>
                  <a:pt x="8827" y="19755"/>
                  <a:pt x="8805" y="19735"/>
                </a:cubicBezTo>
                <a:cubicBezTo>
                  <a:pt x="5994" y="17195"/>
                  <a:pt x="8670" y="14408"/>
                  <a:pt x="11954" y="11407"/>
                </a:cubicBezTo>
                <a:cubicBezTo>
                  <a:pt x="15517" y="8164"/>
                  <a:pt x="19327" y="4564"/>
                  <a:pt x="15125" y="902"/>
                </a:cubicBezTo>
                <a:cubicBezTo>
                  <a:pt x="14593" y="374"/>
                  <a:pt x="13264" y="0"/>
                  <a:pt x="11701" y="0"/>
                </a:cubicBezTo>
                <a:cubicBezTo>
                  <a:pt x="9671" y="0"/>
                  <a:pt x="8016" y="632"/>
                  <a:pt x="8016" y="1411"/>
                </a:cubicBezTo>
                <a:cubicBezTo>
                  <a:pt x="8016" y="1583"/>
                  <a:pt x="8108" y="1746"/>
                  <a:pt x="8259" y="1898"/>
                </a:cubicBezTo>
                <a:cubicBezTo>
                  <a:pt x="8259" y="1904"/>
                  <a:pt x="8259" y="1909"/>
                  <a:pt x="8266" y="1915"/>
                </a:cubicBezTo>
                <a:cubicBezTo>
                  <a:pt x="8273" y="1923"/>
                  <a:pt x="8281" y="1932"/>
                  <a:pt x="8295" y="1940"/>
                </a:cubicBezTo>
                <a:lnTo>
                  <a:pt x="8325" y="1974"/>
                </a:lnTo>
                <a:cubicBezTo>
                  <a:pt x="11360" y="4592"/>
                  <a:pt x="8424" y="7275"/>
                  <a:pt x="5106" y="10305"/>
                </a:cubicBezTo>
                <a:cubicBezTo>
                  <a:pt x="1605" y="13500"/>
                  <a:pt x="-2273" y="17040"/>
                  <a:pt x="1635" y="20649"/>
                </a:cubicBezTo>
                <a:cubicBezTo>
                  <a:pt x="1671" y="20691"/>
                  <a:pt x="1719" y="20730"/>
                  <a:pt x="1763" y="207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38" name="AutoShape 35">
            <a:extLst>
              <a:ext uri="{FF2B5EF4-FFF2-40B4-BE49-F238E27FC236}">
                <a16:creationId xmlns:a16="http://schemas.microsoft.com/office/drawing/2014/main" id="{537656B8-FBBA-4500-8DCF-B0D2DF91C1CC}"/>
              </a:ext>
            </a:extLst>
          </p:cNvPr>
          <p:cNvSpPr>
            <a:spLocks/>
          </p:cNvSpPr>
          <p:nvPr/>
        </p:nvSpPr>
        <p:spPr bwMode="auto">
          <a:xfrm>
            <a:off x="6337300" y="2905125"/>
            <a:ext cx="25400" cy="84138"/>
          </a:xfrm>
          <a:custGeom>
            <a:avLst/>
            <a:gdLst>
              <a:gd name="T0" fmla="+- 0 10758 2273"/>
              <a:gd name="T1" fmla="*/ T0 w 16970"/>
              <a:gd name="T2" fmla="*/ 10800 h 21600"/>
              <a:gd name="T3" fmla="+- 0 10758 2273"/>
              <a:gd name="T4" fmla="*/ T3 w 16970"/>
              <a:gd name="T5" fmla="*/ 10800 h 21600"/>
              <a:gd name="T6" fmla="+- 0 10758 2273"/>
              <a:gd name="T7" fmla="*/ T6 w 16970"/>
              <a:gd name="T8" fmla="*/ 10800 h 21600"/>
              <a:gd name="T9" fmla="+- 0 10758 2273"/>
              <a:gd name="T10" fmla="*/ T9 w 16970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970" h="21600">
                <a:moveTo>
                  <a:pt x="1763" y="20770"/>
                </a:moveTo>
                <a:cubicBezTo>
                  <a:pt x="1785" y="20787"/>
                  <a:pt x="1800" y="20804"/>
                  <a:pt x="1822" y="20820"/>
                </a:cubicBezTo>
                <a:lnTo>
                  <a:pt x="1840" y="20820"/>
                </a:lnTo>
                <a:cubicBezTo>
                  <a:pt x="2471" y="21282"/>
                  <a:pt x="3719" y="21600"/>
                  <a:pt x="5169" y="21600"/>
                </a:cubicBezTo>
                <a:cubicBezTo>
                  <a:pt x="7249" y="21600"/>
                  <a:pt x="8949" y="20950"/>
                  <a:pt x="8949" y="20151"/>
                </a:cubicBezTo>
                <a:cubicBezTo>
                  <a:pt x="8949" y="20027"/>
                  <a:pt x="8890" y="19906"/>
                  <a:pt x="8813" y="19791"/>
                </a:cubicBezTo>
                <a:cubicBezTo>
                  <a:pt x="8827" y="19771"/>
                  <a:pt x="8827" y="19755"/>
                  <a:pt x="8805" y="19735"/>
                </a:cubicBezTo>
                <a:cubicBezTo>
                  <a:pt x="5994" y="17195"/>
                  <a:pt x="8670" y="14408"/>
                  <a:pt x="11954" y="11407"/>
                </a:cubicBezTo>
                <a:cubicBezTo>
                  <a:pt x="15517" y="8164"/>
                  <a:pt x="19327" y="4564"/>
                  <a:pt x="15125" y="902"/>
                </a:cubicBezTo>
                <a:cubicBezTo>
                  <a:pt x="14593" y="374"/>
                  <a:pt x="13264" y="0"/>
                  <a:pt x="11701" y="0"/>
                </a:cubicBezTo>
                <a:cubicBezTo>
                  <a:pt x="9671" y="0"/>
                  <a:pt x="8016" y="632"/>
                  <a:pt x="8016" y="1411"/>
                </a:cubicBezTo>
                <a:cubicBezTo>
                  <a:pt x="8016" y="1583"/>
                  <a:pt x="8108" y="1746"/>
                  <a:pt x="8259" y="1898"/>
                </a:cubicBezTo>
                <a:cubicBezTo>
                  <a:pt x="8259" y="1904"/>
                  <a:pt x="8259" y="1909"/>
                  <a:pt x="8266" y="1915"/>
                </a:cubicBezTo>
                <a:cubicBezTo>
                  <a:pt x="8273" y="1923"/>
                  <a:pt x="8281" y="1932"/>
                  <a:pt x="8295" y="1940"/>
                </a:cubicBezTo>
                <a:lnTo>
                  <a:pt x="8325" y="1974"/>
                </a:lnTo>
                <a:cubicBezTo>
                  <a:pt x="11360" y="4592"/>
                  <a:pt x="8424" y="7275"/>
                  <a:pt x="5106" y="10305"/>
                </a:cubicBezTo>
                <a:cubicBezTo>
                  <a:pt x="1605" y="13500"/>
                  <a:pt x="-2273" y="17040"/>
                  <a:pt x="1635" y="20649"/>
                </a:cubicBezTo>
                <a:cubicBezTo>
                  <a:pt x="1671" y="20691"/>
                  <a:pt x="1719" y="20730"/>
                  <a:pt x="1763" y="207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39" name="AutoShape 36">
            <a:extLst>
              <a:ext uri="{FF2B5EF4-FFF2-40B4-BE49-F238E27FC236}">
                <a16:creationId xmlns:a16="http://schemas.microsoft.com/office/drawing/2014/main" id="{F00BC6F1-0D70-4D3D-B931-859609AB3E7C}"/>
              </a:ext>
            </a:extLst>
          </p:cNvPr>
          <p:cNvSpPr>
            <a:spLocks/>
          </p:cNvSpPr>
          <p:nvPr/>
        </p:nvSpPr>
        <p:spPr bwMode="auto">
          <a:xfrm>
            <a:off x="6280150" y="2859088"/>
            <a:ext cx="26988" cy="85725"/>
          </a:xfrm>
          <a:custGeom>
            <a:avLst/>
            <a:gdLst>
              <a:gd name="T0" fmla="+- 0 10758 2273"/>
              <a:gd name="T1" fmla="*/ T0 w 16970"/>
              <a:gd name="T2" fmla="*/ 10800 h 21600"/>
              <a:gd name="T3" fmla="+- 0 10758 2273"/>
              <a:gd name="T4" fmla="*/ T3 w 16970"/>
              <a:gd name="T5" fmla="*/ 10800 h 21600"/>
              <a:gd name="T6" fmla="+- 0 10758 2273"/>
              <a:gd name="T7" fmla="*/ T6 w 16970"/>
              <a:gd name="T8" fmla="*/ 10800 h 21600"/>
              <a:gd name="T9" fmla="+- 0 10758 2273"/>
              <a:gd name="T10" fmla="*/ T9 w 16970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970" h="21600">
                <a:moveTo>
                  <a:pt x="1763" y="20770"/>
                </a:moveTo>
                <a:cubicBezTo>
                  <a:pt x="1785" y="20787"/>
                  <a:pt x="1800" y="20804"/>
                  <a:pt x="1822" y="20820"/>
                </a:cubicBezTo>
                <a:lnTo>
                  <a:pt x="1840" y="20820"/>
                </a:lnTo>
                <a:cubicBezTo>
                  <a:pt x="2471" y="21282"/>
                  <a:pt x="3719" y="21600"/>
                  <a:pt x="5169" y="21600"/>
                </a:cubicBezTo>
                <a:cubicBezTo>
                  <a:pt x="7249" y="21600"/>
                  <a:pt x="8949" y="20950"/>
                  <a:pt x="8949" y="20151"/>
                </a:cubicBezTo>
                <a:cubicBezTo>
                  <a:pt x="8949" y="20027"/>
                  <a:pt x="8890" y="19906"/>
                  <a:pt x="8813" y="19791"/>
                </a:cubicBezTo>
                <a:cubicBezTo>
                  <a:pt x="8827" y="19771"/>
                  <a:pt x="8827" y="19755"/>
                  <a:pt x="8805" y="19735"/>
                </a:cubicBezTo>
                <a:cubicBezTo>
                  <a:pt x="5994" y="17195"/>
                  <a:pt x="8670" y="14408"/>
                  <a:pt x="11954" y="11407"/>
                </a:cubicBezTo>
                <a:cubicBezTo>
                  <a:pt x="15517" y="8164"/>
                  <a:pt x="19327" y="4564"/>
                  <a:pt x="15125" y="902"/>
                </a:cubicBezTo>
                <a:cubicBezTo>
                  <a:pt x="14593" y="374"/>
                  <a:pt x="13264" y="0"/>
                  <a:pt x="11701" y="0"/>
                </a:cubicBezTo>
                <a:cubicBezTo>
                  <a:pt x="9671" y="0"/>
                  <a:pt x="8016" y="632"/>
                  <a:pt x="8016" y="1411"/>
                </a:cubicBezTo>
                <a:cubicBezTo>
                  <a:pt x="8016" y="1583"/>
                  <a:pt x="8108" y="1749"/>
                  <a:pt x="8259" y="1898"/>
                </a:cubicBezTo>
                <a:cubicBezTo>
                  <a:pt x="8259" y="1904"/>
                  <a:pt x="8259" y="1909"/>
                  <a:pt x="8266" y="1915"/>
                </a:cubicBezTo>
                <a:cubicBezTo>
                  <a:pt x="8273" y="1923"/>
                  <a:pt x="8281" y="1932"/>
                  <a:pt x="8295" y="1940"/>
                </a:cubicBezTo>
                <a:lnTo>
                  <a:pt x="8325" y="1974"/>
                </a:lnTo>
                <a:cubicBezTo>
                  <a:pt x="11360" y="4592"/>
                  <a:pt x="8424" y="7275"/>
                  <a:pt x="5106" y="10305"/>
                </a:cubicBezTo>
                <a:cubicBezTo>
                  <a:pt x="1605" y="13500"/>
                  <a:pt x="-2273" y="17040"/>
                  <a:pt x="1635" y="20649"/>
                </a:cubicBezTo>
                <a:cubicBezTo>
                  <a:pt x="1675" y="20691"/>
                  <a:pt x="1719" y="20730"/>
                  <a:pt x="1763" y="207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E6D4AE4-2BBB-45F5-9BAF-B533136DAC1D}"/>
              </a:ext>
            </a:extLst>
          </p:cNvPr>
          <p:cNvGrpSpPr/>
          <p:nvPr/>
        </p:nvGrpSpPr>
        <p:grpSpPr>
          <a:xfrm>
            <a:off x="5394325" y="2859088"/>
            <a:ext cx="358775" cy="360362"/>
            <a:chOff x="5394325" y="2859088"/>
            <a:chExt cx="358775" cy="360362"/>
          </a:xfrm>
          <a:solidFill>
            <a:schemeClr val="bg1"/>
          </a:solidFill>
        </p:grpSpPr>
        <p:sp>
          <p:nvSpPr>
            <p:cNvPr id="41" name="AutoShape 37">
              <a:extLst>
                <a:ext uri="{FF2B5EF4-FFF2-40B4-BE49-F238E27FC236}">
                  <a16:creationId xmlns:a16="http://schemas.microsoft.com/office/drawing/2014/main" id="{13004FE6-A6D3-4653-88F7-9489AFE3EF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4325" y="2894013"/>
              <a:ext cx="327025" cy="325437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2" name="AutoShape 38">
              <a:extLst>
                <a:ext uri="{FF2B5EF4-FFF2-40B4-BE49-F238E27FC236}">
                  <a16:creationId xmlns:a16="http://schemas.microsoft.com/office/drawing/2014/main" id="{3C0AB33A-F0B9-4D07-AE00-98C2581A9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488" y="3040063"/>
              <a:ext cx="55562" cy="555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3" name="AutoShape 39">
              <a:extLst>
                <a:ext uri="{FF2B5EF4-FFF2-40B4-BE49-F238E27FC236}">
                  <a16:creationId xmlns:a16="http://schemas.microsoft.com/office/drawing/2014/main" id="{EBE7361A-2A15-4A74-A796-FAFCCE3AD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7538" y="2859088"/>
              <a:ext cx="55562" cy="571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4" name="AutoShape 40">
              <a:extLst>
                <a:ext uri="{FF2B5EF4-FFF2-40B4-BE49-F238E27FC236}">
                  <a16:creationId xmlns:a16="http://schemas.microsoft.com/office/drawing/2014/main" id="{30904E4C-E2BB-4185-92D9-C3BB4F647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3225" y="3028950"/>
              <a:ext cx="46038" cy="444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5" name="AutoShape 41">
              <a:extLst>
                <a:ext uri="{FF2B5EF4-FFF2-40B4-BE49-F238E27FC236}">
                  <a16:creationId xmlns:a16="http://schemas.microsoft.com/office/drawing/2014/main" id="{5BBA9348-06A1-4A22-97E0-72963C5CB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9263" y="3106738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6" name="AutoShape 42">
              <a:extLst>
                <a:ext uri="{FF2B5EF4-FFF2-40B4-BE49-F238E27FC236}">
                  <a16:creationId xmlns:a16="http://schemas.microsoft.com/office/drawing/2014/main" id="{0F6DC46C-0BCD-424C-9900-EBF31B68A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8650" y="2938463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F2BD244D-F9E0-4768-98DB-43507E26AD58}"/>
              </a:ext>
            </a:extLst>
          </p:cNvPr>
          <p:cNvGrpSpPr/>
          <p:nvPr/>
        </p:nvGrpSpPr>
        <p:grpSpPr>
          <a:xfrm>
            <a:off x="4675188" y="2882900"/>
            <a:ext cx="360362" cy="314325"/>
            <a:chOff x="4675188" y="2882900"/>
            <a:chExt cx="360362" cy="314325"/>
          </a:xfrm>
          <a:solidFill>
            <a:schemeClr val="bg1"/>
          </a:solidFill>
        </p:grpSpPr>
        <p:sp>
          <p:nvSpPr>
            <p:cNvPr id="48" name="AutoShape 43">
              <a:extLst>
                <a:ext uri="{FF2B5EF4-FFF2-40B4-BE49-F238E27FC236}">
                  <a16:creationId xmlns:a16="http://schemas.microsoft.com/office/drawing/2014/main" id="{42D2699D-1B5F-4AE7-8191-C73A8C1FF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5188" y="2882900"/>
              <a:ext cx="360362" cy="2571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951" y="9367"/>
                  </a:moveTo>
                  <a:cubicBezTo>
                    <a:pt x="10901" y="9383"/>
                    <a:pt x="10851" y="9391"/>
                    <a:pt x="10800" y="9391"/>
                  </a:cubicBezTo>
                  <a:cubicBezTo>
                    <a:pt x="10748" y="9391"/>
                    <a:pt x="10698" y="9383"/>
                    <a:pt x="10648" y="9367"/>
                  </a:cubicBezTo>
                  <a:lnTo>
                    <a:pt x="1873" y="6550"/>
                  </a:lnTo>
                  <a:cubicBezTo>
                    <a:pt x="1566" y="6452"/>
                    <a:pt x="1349" y="6072"/>
                    <a:pt x="1349" y="5634"/>
                  </a:cubicBezTo>
                  <a:cubicBezTo>
                    <a:pt x="1349" y="5197"/>
                    <a:pt x="1566" y="4817"/>
                    <a:pt x="1873" y="4719"/>
                  </a:cubicBezTo>
                  <a:lnTo>
                    <a:pt x="10648" y="1902"/>
                  </a:lnTo>
                  <a:cubicBezTo>
                    <a:pt x="10698" y="1886"/>
                    <a:pt x="10748" y="1878"/>
                    <a:pt x="10800" y="1878"/>
                  </a:cubicBezTo>
                  <a:cubicBezTo>
                    <a:pt x="10851" y="1878"/>
                    <a:pt x="10901" y="1886"/>
                    <a:pt x="10951" y="1902"/>
                  </a:cubicBezTo>
                  <a:lnTo>
                    <a:pt x="19726" y="4719"/>
                  </a:lnTo>
                  <a:cubicBezTo>
                    <a:pt x="20033" y="4817"/>
                    <a:pt x="20249" y="5197"/>
                    <a:pt x="20249" y="5634"/>
                  </a:cubicBezTo>
                  <a:cubicBezTo>
                    <a:pt x="20249" y="6072"/>
                    <a:pt x="20033" y="6452"/>
                    <a:pt x="19726" y="6550"/>
                  </a:cubicBezTo>
                  <a:cubicBezTo>
                    <a:pt x="19726" y="6550"/>
                    <a:pt x="10951" y="9367"/>
                    <a:pt x="10951" y="9367"/>
                  </a:cubicBezTo>
                  <a:close/>
                  <a:moveTo>
                    <a:pt x="16874" y="16904"/>
                  </a:moveTo>
                  <a:cubicBezTo>
                    <a:pt x="16874" y="17942"/>
                    <a:pt x="14849" y="19721"/>
                    <a:pt x="10800" y="19721"/>
                  </a:cubicBezTo>
                  <a:cubicBezTo>
                    <a:pt x="6749" y="19721"/>
                    <a:pt x="4724" y="17942"/>
                    <a:pt x="4724" y="16904"/>
                  </a:cubicBezTo>
                  <a:lnTo>
                    <a:pt x="4724" y="9394"/>
                  </a:lnTo>
                  <a:lnTo>
                    <a:pt x="10353" y="11200"/>
                  </a:lnTo>
                  <a:cubicBezTo>
                    <a:pt x="10501" y="11246"/>
                    <a:pt x="10651" y="11269"/>
                    <a:pt x="10800" y="11269"/>
                  </a:cubicBezTo>
                  <a:cubicBezTo>
                    <a:pt x="10949" y="11269"/>
                    <a:pt x="11098" y="11246"/>
                    <a:pt x="11255" y="11198"/>
                  </a:cubicBezTo>
                  <a:lnTo>
                    <a:pt x="16874" y="9394"/>
                  </a:lnTo>
                  <a:cubicBezTo>
                    <a:pt x="16874" y="9394"/>
                    <a:pt x="16874" y="16904"/>
                    <a:pt x="16874" y="16904"/>
                  </a:cubicBezTo>
                  <a:close/>
                  <a:moveTo>
                    <a:pt x="21600" y="5634"/>
                  </a:moveTo>
                  <a:cubicBezTo>
                    <a:pt x="21600" y="4314"/>
                    <a:pt x="20954" y="3185"/>
                    <a:pt x="20030" y="2888"/>
                  </a:cubicBezTo>
                  <a:lnTo>
                    <a:pt x="11246" y="68"/>
                  </a:lnTo>
                  <a:cubicBezTo>
                    <a:pt x="11098" y="22"/>
                    <a:pt x="10949" y="0"/>
                    <a:pt x="10800" y="0"/>
                  </a:cubicBezTo>
                  <a:cubicBezTo>
                    <a:pt x="10651" y="0"/>
                    <a:pt x="10501" y="22"/>
                    <a:pt x="10344" y="71"/>
                  </a:cubicBezTo>
                  <a:lnTo>
                    <a:pt x="1570" y="2888"/>
                  </a:lnTo>
                  <a:cubicBezTo>
                    <a:pt x="645" y="3185"/>
                    <a:pt x="0" y="4314"/>
                    <a:pt x="0" y="5634"/>
                  </a:cubicBezTo>
                  <a:cubicBezTo>
                    <a:pt x="0" y="6955"/>
                    <a:pt x="645" y="8084"/>
                    <a:pt x="1569" y="8380"/>
                  </a:cubicBezTo>
                  <a:lnTo>
                    <a:pt x="3374" y="8960"/>
                  </a:lnTo>
                  <a:lnTo>
                    <a:pt x="3374" y="16904"/>
                  </a:lnTo>
                  <a:cubicBezTo>
                    <a:pt x="3374" y="19397"/>
                    <a:pt x="5425" y="21600"/>
                    <a:pt x="10800" y="21600"/>
                  </a:cubicBezTo>
                  <a:cubicBezTo>
                    <a:pt x="16174" y="21600"/>
                    <a:pt x="18224" y="19397"/>
                    <a:pt x="18224" y="16904"/>
                  </a:cubicBezTo>
                  <a:lnTo>
                    <a:pt x="18224" y="8960"/>
                  </a:lnTo>
                  <a:lnTo>
                    <a:pt x="20030" y="8380"/>
                  </a:lnTo>
                  <a:cubicBezTo>
                    <a:pt x="20954" y="8084"/>
                    <a:pt x="21600" y="6955"/>
                    <a:pt x="21600" y="563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9" name="AutoShape 44">
              <a:extLst>
                <a:ext uri="{FF2B5EF4-FFF2-40B4-BE49-F238E27FC236}">
                  <a16:creationId xmlns:a16="http://schemas.microsoft.com/office/drawing/2014/main" id="{2E1790A4-C92E-4634-905D-1197F7B8A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625" y="2994025"/>
              <a:ext cx="22225" cy="1238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963"/>
                  </a:moveTo>
                  <a:lnTo>
                    <a:pt x="0" y="19636"/>
                  </a:lnTo>
                  <a:cubicBezTo>
                    <a:pt x="0" y="20721"/>
                    <a:pt x="4841" y="21599"/>
                    <a:pt x="10800" y="21599"/>
                  </a:cubicBezTo>
                  <a:cubicBezTo>
                    <a:pt x="16758" y="21599"/>
                    <a:pt x="21600" y="20721"/>
                    <a:pt x="21600" y="19636"/>
                  </a:cubicBezTo>
                  <a:lnTo>
                    <a:pt x="21600" y="1963"/>
                  </a:lnTo>
                  <a:cubicBezTo>
                    <a:pt x="21600" y="878"/>
                    <a:pt x="16758" y="0"/>
                    <a:pt x="10800" y="0"/>
                  </a:cubicBezTo>
                  <a:cubicBezTo>
                    <a:pt x="4841" y="0"/>
                    <a:pt x="0" y="878"/>
                    <a:pt x="0" y="196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0" name="AutoShape 45">
              <a:extLst>
                <a:ext uri="{FF2B5EF4-FFF2-40B4-BE49-F238E27FC236}">
                  <a16:creationId xmlns:a16="http://schemas.microsoft.com/office/drawing/2014/main" id="{527B3A30-6D1D-4BAA-AC8B-CDEC484B2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9513" y="3128963"/>
              <a:ext cx="46037" cy="682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10427"/>
                    <a:pt x="0" y="14400"/>
                  </a:cubicBezTo>
                  <a:cubicBezTo>
                    <a:pt x="0" y="18372"/>
                    <a:pt x="4838" y="21599"/>
                    <a:pt x="10800" y="21599"/>
                  </a:cubicBezTo>
                  <a:cubicBezTo>
                    <a:pt x="16761" y="21599"/>
                    <a:pt x="21600" y="18372"/>
                    <a:pt x="21600" y="14400"/>
                  </a:cubicBezTo>
                  <a:cubicBezTo>
                    <a:pt x="21600" y="10427"/>
                    <a:pt x="1676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51" name="AutoShape 46">
            <a:extLst>
              <a:ext uri="{FF2B5EF4-FFF2-40B4-BE49-F238E27FC236}">
                <a16:creationId xmlns:a16="http://schemas.microsoft.com/office/drawing/2014/main" id="{C14522D7-FCD5-4706-B927-E9BA69DC2039}"/>
              </a:ext>
            </a:extLst>
          </p:cNvPr>
          <p:cNvSpPr>
            <a:spLocks/>
          </p:cNvSpPr>
          <p:nvPr/>
        </p:nvSpPr>
        <p:spPr bwMode="auto">
          <a:xfrm>
            <a:off x="8267700" y="2141538"/>
            <a:ext cx="360363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874" y="17549"/>
                </a:moveTo>
                <a:cubicBezTo>
                  <a:pt x="15513" y="17549"/>
                  <a:pt x="14343" y="15612"/>
                  <a:pt x="13809" y="12825"/>
                </a:cubicBezTo>
                <a:lnTo>
                  <a:pt x="15524" y="12825"/>
                </a:lnTo>
                <a:cubicBezTo>
                  <a:pt x="17038" y="12825"/>
                  <a:pt x="18224" y="11343"/>
                  <a:pt x="18224" y="9450"/>
                </a:cubicBezTo>
                <a:cubicBezTo>
                  <a:pt x="18224" y="7558"/>
                  <a:pt x="17038" y="6075"/>
                  <a:pt x="15524" y="6075"/>
                </a:cubicBezTo>
                <a:lnTo>
                  <a:pt x="13809" y="6075"/>
                </a:lnTo>
                <a:cubicBezTo>
                  <a:pt x="14343" y="3289"/>
                  <a:pt x="15513" y="1350"/>
                  <a:pt x="16874" y="1350"/>
                </a:cubicBezTo>
                <a:cubicBezTo>
                  <a:pt x="18739" y="1350"/>
                  <a:pt x="20249" y="4976"/>
                  <a:pt x="20249" y="9450"/>
                </a:cubicBezTo>
                <a:cubicBezTo>
                  <a:pt x="20249" y="13923"/>
                  <a:pt x="18739" y="17549"/>
                  <a:pt x="16874" y="17549"/>
                </a:cubicBezTo>
                <a:moveTo>
                  <a:pt x="8926" y="11482"/>
                </a:moveTo>
                <a:lnTo>
                  <a:pt x="8774" y="11482"/>
                </a:lnTo>
                <a:lnTo>
                  <a:pt x="8774" y="11475"/>
                </a:lnTo>
                <a:cubicBezTo>
                  <a:pt x="8028" y="11475"/>
                  <a:pt x="7424" y="10569"/>
                  <a:pt x="7424" y="9450"/>
                </a:cubicBezTo>
                <a:cubicBezTo>
                  <a:pt x="7424" y="8332"/>
                  <a:pt x="8028" y="7425"/>
                  <a:pt x="8774" y="7425"/>
                </a:cubicBezTo>
                <a:lnTo>
                  <a:pt x="8926" y="7425"/>
                </a:lnTo>
                <a:cubicBezTo>
                  <a:pt x="10200" y="7425"/>
                  <a:pt x="11391" y="6924"/>
                  <a:pt x="12441" y="6063"/>
                </a:cubicBezTo>
                <a:cubicBezTo>
                  <a:pt x="12248" y="7149"/>
                  <a:pt x="12149" y="8300"/>
                  <a:pt x="12149" y="9450"/>
                </a:cubicBezTo>
                <a:cubicBezTo>
                  <a:pt x="12149" y="10603"/>
                  <a:pt x="12248" y="11758"/>
                  <a:pt x="12442" y="12846"/>
                </a:cubicBezTo>
                <a:cubicBezTo>
                  <a:pt x="11393" y="11983"/>
                  <a:pt x="10200" y="11482"/>
                  <a:pt x="8926" y="11482"/>
                </a:cubicBezTo>
                <a:moveTo>
                  <a:pt x="8096" y="20249"/>
                </a:moveTo>
                <a:lnTo>
                  <a:pt x="5396" y="20249"/>
                </a:lnTo>
                <a:lnTo>
                  <a:pt x="5396" y="14175"/>
                </a:lnTo>
                <a:cubicBezTo>
                  <a:pt x="5396" y="13683"/>
                  <a:pt x="5264" y="13223"/>
                  <a:pt x="5033" y="12825"/>
                </a:cubicBezTo>
                <a:lnTo>
                  <a:pt x="5505" y="12825"/>
                </a:lnTo>
                <a:lnTo>
                  <a:pt x="5505" y="12832"/>
                </a:lnTo>
                <a:lnTo>
                  <a:pt x="7535" y="12832"/>
                </a:lnTo>
                <a:cubicBezTo>
                  <a:pt x="7463" y="13042"/>
                  <a:pt x="7421" y="13265"/>
                  <a:pt x="7421" y="13500"/>
                </a:cubicBezTo>
                <a:lnTo>
                  <a:pt x="7421" y="18225"/>
                </a:lnTo>
                <a:cubicBezTo>
                  <a:pt x="7421" y="18874"/>
                  <a:pt x="7784" y="19307"/>
                  <a:pt x="8001" y="19565"/>
                </a:cubicBezTo>
                <a:cubicBezTo>
                  <a:pt x="8031" y="19601"/>
                  <a:pt x="8065" y="19638"/>
                  <a:pt x="8096" y="19677"/>
                </a:cubicBezTo>
                <a:cubicBezTo>
                  <a:pt x="8096" y="19677"/>
                  <a:pt x="8096" y="20249"/>
                  <a:pt x="8096" y="20249"/>
                </a:cubicBezTo>
                <a:close/>
                <a:moveTo>
                  <a:pt x="1349" y="9450"/>
                </a:moveTo>
                <a:cubicBezTo>
                  <a:pt x="1349" y="8332"/>
                  <a:pt x="1953" y="7425"/>
                  <a:pt x="2699" y="7425"/>
                </a:cubicBezTo>
                <a:lnTo>
                  <a:pt x="7434" y="7425"/>
                </a:lnTo>
                <a:cubicBezTo>
                  <a:pt x="7014" y="7916"/>
                  <a:pt x="6749" y="8631"/>
                  <a:pt x="6749" y="9450"/>
                </a:cubicBezTo>
                <a:cubicBezTo>
                  <a:pt x="6749" y="10270"/>
                  <a:pt x="7014" y="10984"/>
                  <a:pt x="7434" y="11475"/>
                </a:cubicBezTo>
                <a:lnTo>
                  <a:pt x="2699" y="11475"/>
                </a:lnTo>
                <a:cubicBezTo>
                  <a:pt x="1953" y="11475"/>
                  <a:pt x="1349" y="10569"/>
                  <a:pt x="1349" y="9450"/>
                </a:cubicBezTo>
                <a:moveTo>
                  <a:pt x="13499" y="9450"/>
                </a:moveTo>
                <a:cubicBezTo>
                  <a:pt x="13499" y="8749"/>
                  <a:pt x="13540" y="8073"/>
                  <a:pt x="13610" y="7425"/>
                </a:cubicBezTo>
                <a:lnTo>
                  <a:pt x="15524" y="7425"/>
                </a:lnTo>
                <a:cubicBezTo>
                  <a:pt x="16269" y="7425"/>
                  <a:pt x="16874" y="8332"/>
                  <a:pt x="16874" y="9450"/>
                </a:cubicBezTo>
                <a:cubicBezTo>
                  <a:pt x="16874" y="10569"/>
                  <a:pt x="16269" y="11475"/>
                  <a:pt x="15524" y="11475"/>
                </a:cubicBezTo>
                <a:lnTo>
                  <a:pt x="13610" y="11475"/>
                </a:lnTo>
                <a:cubicBezTo>
                  <a:pt x="13540" y="10826"/>
                  <a:pt x="13499" y="10151"/>
                  <a:pt x="13499" y="9450"/>
                </a:cubicBezTo>
                <a:moveTo>
                  <a:pt x="16874" y="0"/>
                </a:moveTo>
                <a:cubicBezTo>
                  <a:pt x="15489" y="0"/>
                  <a:pt x="14400" y="951"/>
                  <a:pt x="13618" y="2420"/>
                </a:cubicBezTo>
                <a:lnTo>
                  <a:pt x="13604" y="2412"/>
                </a:lnTo>
                <a:cubicBezTo>
                  <a:pt x="12469" y="4635"/>
                  <a:pt x="10778" y="6075"/>
                  <a:pt x="8926" y="6075"/>
                </a:cubicBezTo>
                <a:lnTo>
                  <a:pt x="8479" y="6075"/>
                </a:lnTo>
                <a:lnTo>
                  <a:pt x="5505" y="6075"/>
                </a:lnTo>
                <a:lnTo>
                  <a:pt x="2699" y="6075"/>
                </a:lnTo>
                <a:cubicBezTo>
                  <a:pt x="1185" y="6075"/>
                  <a:pt x="0" y="7558"/>
                  <a:pt x="0" y="9450"/>
                </a:cubicBezTo>
                <a:cubicBezTo>
                  <a:pt x="0" y="11343"/>
                  <a:pt x="1185" y="12825"/>
                  <a:pt x="2699" y="12825"/>
                </a:cubicBezTo>
                <a:cubicBezTo>
                  <a:pt x="3443" y="12827"/>
                  <a:pt x="4046" y="13430"/>
                  <a:pt x="4046" y="14175"/>
                </a:cubicBezTo>
                <a:lnTo>
                  <a:pt x="4046" y="20249"/>
                </a:lnTo>
                <a:cubicBezTo>
                  <a:pt x="4046" y="20996"/>
                  <a:pt x="4651" y="21599"/>
                  <a:pt x="5396" y="21599"/>
                </a:cubicBezTo>
                <a:lnTo>
                  <a:pt x="8096" y="21599"/>
                </a:lnTo>
                <a:cubicBezTo>
                  <a:pt x="8842" y="21599"/>
                  <a:pt x="9446" y="20996"/>
                  <a:pt x="9446" y="20249"/>
                </a:cubicBezTo>
                <a:lnTo>
                  <a:pt x="9446" y="19575"/>
                </a:lnTo>
                <a:cubicBezTo>
                  <a:pt x="9446" y="18900"/>
                  <a:pt x="8771" y="18598"/>
                  <a:pt x="8771" y="18225"/>
                </a:cubicBezTo>
                <a:lnTo>
                  <a:pt x="8771" y="13500"/>
                </a:lnTo>
                <a:cubicBezTo>
                  <a:pt x="8771" y="13484"/>
                  <a:pt x="8781" y="13473"/>
                  <a:pt x="8782" y="13458"/>
                </a:cubicBezTo>
                <a:cubicBezTo>
                  <a:pt x="8789" y="13361"/>
                  <a:pt x="8815" y="13271"/>
                  <a:pt x="8859" y="13191"/>
                </a:cubicBezTo>
                <a:cubicBezTo>
                  <a:pt x="8871" y="13169"/>
                  <a:pt x="8884" y="13151"/>
                  <a:pt x="8898" y="13132"/>
                </a:cubicBezTo>
                <a:cubicBezTo>
                  <a:pt x="8952" y="13051"/>
                  <a:pt x="9020" y="12985"/>
                  <a:pt x="9103" y="12934"/>
                </a:cubicBezTo>
                <a:cubicBezTo>
                  <a:pt x="9107" y="12931"/>
                  <a:pt x="9108" y="12927"/>
                  <a:pt x="9112" y="12925"/>
                </a:cubicBezTo>
                <a:cubicBezTo>
                  <a:pt x="9115" y="12925"/>
                  <a:pt x="9117" y="12922"/>
                  <a:pt x="9120" y="12922"/>
                </a:cubicBezTo>
                <a:cubicBezTo>
                  <a:pt x="9174" y="12892"/>
                  <a:pt x="9238" y="12885"/>
                  <a:pt x="9299" y="12868"/>
                </a:cubicBezTo>
                <a:cubicBezTo>
                  <a:pt x="11003" y="13049"/>
                  <a:pt x="12545" y="14424"/>
                  <a:pt x="13604" y="16495"/>
                </a:cubicBezTo>
                <a:lnTo>
                  <a:pt x="13621" y="16487"/>
                </a:lnTo>
                <a:cubicBezTo>
                  <a:pt x="14404" y="17950"/>
                  <a:pt x="15490" y="18900"/>
                  <a:pt x="16874" y="18900"/>
                </a:cubicBezTo>
                <a:cubicBezTo>
                  <a:pt x="19977" y="18900"/>
                  <a:pt x="21600" y="14145"/>
                  <a:pt x="21600" y="9450"/>
                </a:cubicBezTo>
                <a:cubicBezTo>
                  <a:pt x="21600" y="4754"/>
                  <a:pt x="19977" y="0"/>
                  <a:pt x="16874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52" name="AutoShape 47">
            <a:extLst>
              <a:ext uri="{FF2B5EF4-FFF2-40B4-BE49-F238E27FC236}">
                <a16:creationId xmlns:a16="http://schemas.microsoft.com/office/drawing/2014/main" id="{3F751541-A895-4A21-A972-2A697DA3D227}"/>
              </a:ext>
            </a:extLst>
          </p:cNvPr>
          <p:cNvSpPr>
            <a:spLocks/>
          </p:cNvSpPr>
          <p:nvPr/>
        </p:nvSpPr>
        <p:spPr bwMode="auto">
          <a:xfrm>
            <a:off x="7550150" y="2141538"/>
            <a:ext cx="358775" cy="358775"/>
          </a:xfrm>
          <a:custGeom>
            <a:avLst/>
            <a:gdLst>
              <a:gd name="T0" fmla="+- 0 10853 107"/>
              <a:gd name="T1" fmla="*/ T0 w 21493"/>
              <a:gd name="T2" fmla="*/ 10800 h 21600"/>
              <a:gd name="T3" fmla="+- 0 10853 107"/>
              <a:gd name="T4" fmla="*/ T3 w 21493"/>
              <a:gd name="T5" fmla="*/ 10800 h 21600"/>
              <a:gd name="T6" fmla="+- 0 10853 107"/>
              <a:gd name="T7" fmla="*/ T6 w 21493"/>
              <a:gd name="T8" fmla="*/ 10800 h 21600"/>
              <a:gd name="T9" fmla="+- 0 10853 107"/>
              <a:gd name="T10" fmla="*/ T9 w 2149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493" h="21600">
                <a:moveTo>
                  <a:pt x="20123" y="3375"/>
                </a:moveTo>
                <a:lnTo>
                  <a:pt x="8704" y="5400"/>
                </a:lnTo>
                <a:lnTo>
                  <a:pt x="8704" y="4725"/>
                </a:lnTo>
                <a:lnTo>
                  <a:pt x="8704" y="3375"/>
                </a:lnTo>
                <a:lnTo>
                  <a:pt x="20123" y="1350"/>
                </a:lnTo>
                <a:lnTo>
                  <a:pt x="20123" y="2700"/>
                </a:lnTo>
                <a:cubicBezTo>
                  <a:pt x="20123" y="2700"/>
                  <a:pt x="20123" y="3375"/>
                  <a:pt x="20123" y="3375"/>
                </a:cubicBezTo>
                <a:close/>
                <a:moveTo>
                  <a:pt x="17901" y="18014"/>
                </a:moveTo>
                <a:cubicBezTo>
                  <a:pt x="16291" y="18553"/>
                  <a:pt x="14628" y="18025"/>
                  <a:pt x="14187" y="16839"/>
                </a:cubicBezTo>
                <a:cubicBezTo>
                  <a:pt x="13745" y="15651"/>
                  <a:pt x="14691" y="14251"/>
                  <a:pt x="16300" y="13712"/>
                </a:cubicBezTo>
                <a:cubicBezTo>
                  <a:pt x="17910" y="13173"/>
                  <a:pt x="19573" y="13699"/>
                  <a:pt x="20014" y="14886"/>
                </a:cubicBezTo>
                <a:cubicBezTo>
                  <a:pt x="20456" y="16074"/>
                  <a:pt x="19510" y="17474"/>
                  <a:pt x="17901" y="18014"/>
                </a:cubicBezTo>
                <a:moveTo>
                  <a:pt x="5163" y="20039"/>
                </a:moveTo>
                <a:cubicBezTo>
                  <a:pt x="3554" y="20578"/>
                  <a:pt x="1890" y="20050"/>
                  <a:pt x="1450" y="18864"/>
                </a:cubicBezTo>
                <a:cubicBezTo>
                  <a:pt x="1008" y="17676"/>
                  <a:pt x="1954" y="16276"/>
                  <a:pt x="3562" y="15737"/>
                </a:cubicBezTo>
                <a:cubicBezTo>
                  <a:pt x="5172" y="15198"/>
                  <a:pt x="6836" y="15724"/>
                  <a:pt x="7277" y="16911"/>
                </a:cubicBezTo>
                <a:cubicBezTo>
                  <a:pt x="7719" y="18099"/>
                  <a:pt x="6773" y="19499"/>
                  <a:pt x="5163" y="20039"/>
                </a:cubicBezTo>
                <a:moveTo>
                  <a:pt x="21012" y="316"/>
                </a:moveTo>
                <a:cubicBezTo>
                  <a:pt x="20770" y="110"/>
                  <a:pt x="20463" y="0"/>
                  <a:pt x="20149" y="0"/>
                </a:cubicBezTo>
                <a:cubicBezTo>
                  <a:pt x="20072" y="0"/>
                  <a:pt x="19993" y="6"/>
                  <a:pt x="19916" y="21"/>
                </a:cubicBezTo>
                <a:lnTo>
                  <a:pt x="8497" y="2046"/>
                </a:lnTo>
                <a:cubicBezTo>
                  <a:pt x="7855" y="2159"/>
                  <a:pt x="7387" y="2719"/>
                  <a:pt x="7387" y="3375"/>
                </a:cubicBezTo>
                <a:lnTo>
                  <a:pt x="7387" y="4725"/>
                </a:lnTo>
                <a:lnTo>
                  <a:pt x="7387" y="5400"/>
                </a:lnTo>
                <a:lnTo>
                  <a:pt x="7387" y="14964"/>
                </a:lnTo>
                <a:cubicBezTo>
                  <a:pt x="6706" y="14467"/>
                  <a:pt x="5822" y="14175"/>
                  <a:pt x="4839" y="14175"/>
                </a:cubicBezTo>
                <a:cubicBezTo>
                  <a:pt x="4268" y="14175"/>
                  <a:pt x="3696" y="14269"/>
                  <a:pt x="3139" y="14455"/>
                </a:cubicBezTo>
                <a:cubicBezTo>
                  <a:pt x="1865" y="14882"/>
                  <a:pt x="843" y="15739"/>
                  <a:pt x="336" y="16807"/>
                </a:cubicBezTo>
                <a:cubicBezTo>
                  <a:pt x="-56" y="17633"/>
                  <a:pt x="-107" y="18530"/>
                  <a:pt x="192" y="19336"/>
                </a:cubicBezTo>
                <a:cubicBezTo>
                  <a:pt x="703" y="20711"/>
                  <a:pt x="2155" y="21599"/>
                  <a:pt x="3892" y="21599"/>
                </a:cubicBezTo>
                <a:cubicBezTo>
                  <a:pt x="4462" y="21599"/>
                  <a:pt x="5033" y="21506"/>
                  <a:pt x="5590" y="21319"/>
                </a:cubicBezTo>
                <a:cubicBezTo>
                  <a:pt x="6865" y="20893"/>
                  <a:pt x="7887" y="20036"/>
                  <a:pt x="8394" y="18969"/>
                </a:cubicBezTo>
                <a:cubicBezTo>
                  <a:pt x="8612" y="18509"/>
                  <a:pt x="8714" y="18027"/>
                  <a:pt x="8718" y="17549"/>
                </a:cubicBezTo>
                <a:lnTo>
                  <a:pt x="8730" y="17549"/>
                </a:lnTo>
                <a:lnTo>
                  <a:pt x="8730" y="6750"/>
                </a:lnTo>
                <a:cubicBezTo>
                  <a:pt x="8807" y="6750"/>
                  <a:pt x="8886" y="6743"/>
                  <a:pt x="8964" y="6730"/>
                </a:cubicBezTo>
                <a:lnTo>
                  <a:pt x="20149" y="4746"/>
                </a:lnTo>
                <a:lnTo>
                  <a:pt x="20149" y="12939"/>
                </a:lnTo>
                <a:cubicBezTo>
                  <a:pt x="19468" y="12442"/>
                  <a:pt x="18584" y="12150"/>
                  <a:pt x="17600" y="12150"/>
                </a:cubicBezTo>
                <a:cubicBezTo>
                  <a:pt x="17030" y="12150"/>
                  <a:pt x="16459" y="12244"/>
                  <a:pt x="15902" y="12430"/>
                </a:cubicBezTo>
                <a:cubicBezTo>
                  <a:pt x="14628" y="12857"/>
                  <a:pt x="13606" y="13714"/>
                  <a:pt x="13098" y="14782"/>
                </a:cubicBezTo>
                <a:cubicBezTo>
                  <a:pt x="12706" y="15608"/>
                  <a:pt x="12656" y="16505"/>
                  <a:pt x="12955" y="17311"/>
                </a:cubicBezTo>
                <a:cubicBezTo>
                  <a:pt x="13466" y="18686"/>
                  <a:pt x="14918" y="19575"/>
                  <a:pt x="16653" y="19575"/>
                </a:cubicBezTo>
                <a:cubicBezTo>
                  <a:pt x="17224" y="19575"/>
                  <a:pt x="17796" y="19481"/>
                  <a:pt x="18352" y="19294"/>
                </a:cubicBezTo>
                <a:cubicBezTo>
                  <a:pt x="19627" y="18868"/>
                  <a:pt x="20649" y="18011"/>
                  <a:pt x="21157" y="16944"/>
                </a:cubicBezTo>
                <a:cubicBezTo>
                  <a:pt x="21374" y="16484"/>
                  <a:pt x="21477" y="16002"/>
                  <a:pt x="21480" y="15525"/>
                </a:cubicBezTo>
                <a:lnTo>
                  <a:pt x="21493" y="15525"/>
                </a:lnTo>
                <a:lnTo>
                  <a:pt x="21493" y="3375"/>
                </a:lnTo>
                <a:lnTo>
                  <a:pt x="21493" y="2700"/>
                </a:lnTo>
                <a:lnTo>
                  <a:pt x="21493" y="1350"/>
                </a:lnTo>
                <a:cubicBezTo>
                  <a:pt x="21493" y="951"/>
                  <a:pt x="21317" y="572"/>
                  <a:pt x="21012" y="31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050FA6B4-5D6F-410F-8F99-511FC77A9A02}"/>
              </a:ext>
            </a:extLst>
          </p:cNvPr>
          <p:cNvGrpSpPr/>
          <p:nvPr/>
        </p:nvGrpSpPr>
        <p:grpSpPr>
          <a:xfrm>
            <a:off x="6842125" y="2167294"/>
            <a:ext cx="314346" cy="359165"/>
            <a:chOff x="6853689" y="2141343"/>
            <a:chExt cx="314346" cy="359165"/>
          </a:xfrm>
          <a:solidFill>
            <a:schemeClr val="bg1"/>
          </a:solidFill>
        </p:grpSpPr>
        <p:sp>
          <p:nvSpPr>
            <p:cNvPr id="54" name="AutoShape 48">
              <a:extLst>
                <a:ext uri="{FF2B5EF4-FFF2-40B4-BE49-F238E27FC236}">
                  <a16:creationId xmlns:a16="http://schemas.microsoft.com/office/drawing/2014/main" id="{67C7DAB5-18C3-49D7-95FD-D6704B2FA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3689" y="2141343"/>
              <a:ext cx="314346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425"/>
                  </a:moveTo>
                  <a:cubicBezTo>
                    <a:pt x="5687" y="7425"/>
                    <a:pt x="1542" y="6064"/>
                    <a:pt x="1542" y="4387"/>
                  </a:cubicBezTo>
                  <a:cubicBezTo>
                    <a:pt x="1542" y="2709"/>
                    <a:pt x="5687" y="1350"/>
                    <a:pt x="10800" y="1350"/>
                  </a:cubicBezTo>
                  <a:cubicBezTo>
                    <a:pt x="15912" y="1350"/>
                    <a:pt x="20057" y="2709"/>
                    <a:pt x="20057" y="4387"/>
                  </a:cubicBezTo>
                  <a:cubicBezTo>
                    <a:pt x="20057" y="6064"/>
                    <a:pt x="15912" y="7425"/>
                    <a:pt x="10800" y="7425"/>
                  </a:cubicBezTo>
                  <a:moveTo>
                    <a:pt x="20057" y="9112"/>
                  </a:moveTo>
                  <a:lnTo>
                    <a:pt x="20054" y="9112"/>
                  </a:lnTo>
                  <a:cubicBezTo>
                    <a:pt x="20054" y="9119"/>
                    <a:pt x="20057" y="9127"/>
                    <a:pt x="20057" y="9133"/>
                  </a:cubicBezTo>
                  <a:cubicBezTo>
                    <a:pt x="20057" y="10800"/>
                    <a:pt x="15912" y="12150"/>
                    <a:pt x="10800" y="12150"/>
                  </a:cubicBezTo>
                  <a:cubicBezTo>
                    <a:pt x="5687" y="12150"/>
                    <a:pt x="1542" y="10800"/>
                    <a:pt x="1542" y="9133"/>
                  </a:cubicBezTo>
                  <a:cubicBezTo>
                    <a:pt x="1542" y="9127"/>
                    <a:pt x="1545" y="9119"/>
                    <a:pt x="1545" y="9112"/>
                  </a:cubicBezTo>
                  <a:lnTo>
                    <a:pt x="1542" y="9112"/>
                  </a:lnTo>
                  <a:lnTo>
                    <a:pt x="1542" y="6793"/>
                  </a:lnTo>
                  <a:cubicBezTo>
                    <a:pt x="3564" y="8140"/>
                    <a:pt x="7271" y="8774"/>
                    <a:pt x="10800" y="8774"/>
                  </a:cubicBezTo>
                  <a:cubicBezTo>
                    <a:pt x="14328" y="8774"/>
                    <a:pt x="18035" y="8140"/>
                    <a:pt x="20057" y="6793"/>
                  </a:cubicBezTo>
                  <a:cubicBezTo>
                    <a:pt x="20057" y="6793"/>
                    <a:pt x="20057" y="9112"/>
                    <a:pt x="20057" y="9112"/>
                  </a:cubicBezTo>
                  <a:close/>
                  <a:moveTo>
                    <a:pt x="20057" y="13162"/>
                  </a:moveTo>
                  <a:lnTo>
                    <a:pt x="20054" y="13162"/>
                  </a:lnTo>
                  <a:cubicBezTo>
                    <a:pt x="20054" y="13169"/>
                    <a:pt x="20057" y="13177"/>
                    <a:pt x="20057" y="13183"/>
                  </a:cubicBezTo>
                  <a:cubicBezTo>
                    <a:pt x="20057" y="14850"/>
                    <a:pt x="15912" y="16200"/>
                    <a:pt x="10800" y="16200"/>
                  </a:cubicBezTo>
                  <a:cubicBezTo>
                    <a:pt x="5687" y="16200"/>
                    <a:pt x="1542" y="14850"/>
                    <a:pt x="1542" y="13183"/>
                  </a:cubicBezTo>
                  <a:cubicBezTo>
                    <a:pt x="1542" y="13177"/>
                    <a:pt x="1545" y="13169"/>
                    <a:pt x="1545" y="13162"/>
                  </a:cubicBezTo>
                  <a:lnTo>
                    <a:pt x="1542" y="13162"/>
                  </a:lnTo>
                  <a:lnTo>
                    <a:pt x="1542" y="10640"/>
                  </a:lnTo>
                  <a:cubicBezTo>
                    <a:pt x="3136" y="12077"/>
                    <a:pt x="6982" y="12825"/>
                    <a:pt x="10800" y="12825"/>
                  </a:cubicBezTo>
                  <a:cubicBezTo>
                    <a:pt x="14617" y="12825"/>
                    <a:pt x="18463" y="12077"/>
                    <a:pt x="20057" y="10640"/>
                  </a:cubicBezTo>
                  <a:cubicBezTo>
                    <a:pt x="20057" y="10640"/>
                    <a:pt x="20057" y="13162"/>
                    <a:pt x="20057" y="13162"/>
                  </a:cubicBezTo>
                  <a:close/>
                  <a:moveTo>
                    <a:pt x="20057" y="17212"/>
                  </a:moveTo>
                  <a:cubicBezTo>
                    <a:pt x="20057" y="18889"/>
                    <a:pt x="15912" y="20249"/>
                    <a:pt x="10800" y="20249"/>
                  </a:cubicBezTo>
                  <a:cubicBezTo>
                    <a:pt x="5687" y="20249"/>
                    <a:pt x="1542" y="18889"/>
                    <a:pt x="1542" y="17212"/>
                  </a:cubicBezTo>
                  <a:lnTo>
                    <a:pt x="1542" y="14690"/>
                  </a:lnTo>
                  <a:cubicBezTo>
                    <a:pt x="3136" y="16127"/>
                    <a:pt x="6982" y="16875"/>
                    <a:pt x="10800" y="16875"/>
                  </a:cubicBezTo>
                  <a:cubicBezTo>
                    <a:pt x="14617" y="16875"/>
                    <a:pt x="18463" y="16127"/>
                    <a:pt x="20057" y="14690"/>
                  </a:cubicBezTo>
                  <a:cubicBezTo>
                    <a:pt x="20057" y="14690"/>
                    <a:pt x="20057" y="17212"/>
                    <a:pt x="20057" y="17212"/>
                  </a:cubicBezTo>
                  <a:close/>
                  <a:moveTo>
                    <a:pt x="10800" y="0"/>
                  </a:moveTo>
                  <a:cubicBezTo>
                    <a:pt x="5598" y="0"/>
                    <a:pt x="0" y="1372"/>
                    <a:pt x="0" y="4387"/>
                  </a:cubicBezTo>
                  <a:lnTo>
                    <a:pt x="0" y="17212"/>
                  </a:lnTo>
                  <a:cubicBezTo>
                    <a:pt x="0" y="20226"/>
                    <a:pt x="5598" y="21599"/>
                    <a:pt x="10800" y="21599"/>
                  </a:cubicBezTo>
                  <a:cubicBezTo>
                    <a:pt x="16001" y="21599"/>
                    <a:pt x="21599" y="20226"/>
                    <a:pt x="21599" y="17212"/>
                  </a:cubicBezTo>
                  <a:lnTo>
                    <a:pt x="21599" y="4387"/>
                  </a:lnTo>
                  <a:cubicBezTo>
                    <a:pt x="21599" y="1372"/>
                    <a:pt x="1600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5" name="AutoShape 49">
              <a:extLst>
                <a:ext uri="{FF2B5EF4-FFF2-40B4-BE49-F238E27FC236}">
                  <a16:creationId xmlns:a16="http://schemas.microsoft.com/office/drawing/2014/main" id="{D6BEF5A0-31CC-4F4C-85A5-1961D3212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0498" y="2421922"/>
              <a:ext cx="22717" cy="2210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6" name="AutoShape 50">
              <a:extLst>
                <a:ext uri="{FF2B5EF4-FFF2-40B4-BE49-F238E27FC236}">
                  <a16:creationId xmlns:a16="http://schemas.microsoft.com/office/drawing/2014/main" id="{ADE18B05-8BA0-4854-BDBA-C164170C8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0498" y="2354387"/>
              <a:ext cx="22717" cy="2271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7" name="AutoShape 51">
              <a:extLst>
                <a:ext uri="{FF2B5EF4-FFF2-40B4-BE49-F238E27FC236}">
                  <a16:creationId xmlns:a16="http://schemas.microsoft.com/office/drawing/2014/main" id="{14E61FCF-AE22-4D67-8E0E-EAC3007D5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0498" y="2286850"/>
              <a:ext cx="22717" cy="2271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AC6330A1-326B-440D-A2E1-67904838B9A5}"/>
              </a:ext>
            </a:extLst>
          </p:cNvPr>
          <p:cNvGrpSpPr/>
          <p:nvPr/>
        </p:nvGrpSpPr>
        <p:grpSpPr>
          <a:xfrm>
            <a:off x="6111875" y="2141538"/>
            <a:ext cx="360363" cy="358775"/>
            <a:chOff x="6111875" y="2141538"/>
            <a:chExt cx="360363" cy="358775"/>
          </a:xfrm>
          <a:solidFill>
            <a:schemeClr val="bg1"/>
          </a:solidFill>
        </p:grpSpPr>
        <p:sp>
          <p:nvSpPr>
            <p:cNvPr id="59" name="AutoShape 52">
              <a:extLst>
                <a:ext uri="{FF2B5EF4-FFF2-40B4-BE49-F238E27FC236}">
                  <a16:creationId xmlns:a16="http://schemas.microsoft.com/office/drawing/2014/main" id="{A9EBC3B7-7EEF-4A62-8A3F-C201BC859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875" y="2141538"/>
              <a:ext cx="360363" cy="358775"/>
            </a:xfrm>
            <a:custGeom>
              <a:avLst/>
              <a:gdLst>
                <a:gd name="T0" fmla="+- 0 10800 87"/>
                <a:gd name="T1" fmla="*/ T0 w 21426"/>
                <a:gd name="T2" fmla="+- 0 10799 73"/>
                <a:gd name="T3" fmla="*/ 10799 h 21453"/>
                <a:gd name="T4" fmla="+- 0 10800 87"/>
                <a:gd name="T5" fmla="*/ T4 w 21426"/>
                <a:gd name="T6" fmla="+- 0 10799 73"/>
                <a:gd name="T7" fmla="*/ 10799 h 21453"/>
                <a:gd name="T8" fmla="+- 0 10800 87"/>
                <a:gd name="T9" fmla="*/ T8 w 21426"/>
                <a:gd name="T10" fmla="+- 0 10799 73"/>
                <a:gd name="T11" fmla="*/ 10799 h 21453"/>
                <a:gd name="T12" fmla="+- 0 10800 87"/>
                <a:gd name="T13" fmla="*/ T12 w 21426"/>
                <a:gd name="T14" fmla="+- 0 10799 73"/>
                <a:gd name="T15" fmla="*/ 10799 h 2145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26" h="21453">
                  <a:moveTo>
                    <a:pt x="8034" y="20112"/>
                  </a:moveTo>
                  <a:cubicBezTo>
                    <a:pt x="5816" y="17892"/>
                    <a:pt x="3556" y="15628"/>
                    <a:pt x="1338" y="13408"/>
                  </a:cubicBezTo>
                  <a:cubicBezTo>
                    <a:pt x="3241" y="7240"/>
                    <a:pt x="11488" y="7509"/>
                    <a:pt x="13391" y="1341"/>
                  </a:cubicBezTo>
                  <a:cubicBezTo>
                    <a:pt x="15609" y="3560"/>
                    <a:pt x="17869" y="5825"/>
                    <a:pt x="20087" y="8045"/>
                  </a:cubicBezTo>
                  <a:cubicBezTo>
                    <a:pt x="18184" y="14212"/>
                    <a:pt x="9937" y="13944"/>
                    <a:pt x="8034" y="20112"/>
                  </a:cubicBezTo>
                  <a:moveTo>
                    <a:pt x="21034" y="7097"/>
                  </a:moveTo>
                  <a:lnTo>
                    <a:pt x="14338" y="393"/>
                  </a:lnTo>
                  <a:cubicBezTo>
                    <a:pt x="14006" y="60"/>
                    <a:pt x="13525" y="-73"/>
                    <a:pt x="13069" y="39"/>
                  </a:cubicBezTo>
                  <a:cubicBezTo>
                    <a:pt x="12828" y="98"/>
                    <a:pt x="12614" y="222"/>
                    <a:pt x="12444" y="393"/>
                  </a:cubicBezTo>
                  <a:cubicBezTo>
                    <a:pt x="12292" y="545"/>
                    <a:pt x="12177" y="733"/>
                    <a:pt x="12112" y="944"/>
                  </a:cubicBezTo>
                  <a:cubicBezTo>
                    <a:pt x="11808" y="1929"/>
                    <a:pt x="11283" y="2785"/>
                    <a:pt x="10507" y="3562"/>
                  </a:cubicBezTo>
                  <a:cubicBezTo>
                    <a:pt x="9471" y="4598"/>
                    <a:pt x="8121" y="5384"/>
                    <a:pt x="6693" y="6214"/>
                  </a:cubicBezTo>
                  <a:cubicBezTo>
                    <a:pt x="5177" y="7094"/>
                    <a:pt x="3611" y="8006"/>
                    <a:pt x="2328" y="9290"/>
                  </a:cubicBezTo>
                  <a:cubicBezTo>
                    <a:pt x="1237" y="10383"/>
                    <a:pt x="493" y="11600"/>
                    <a:pt x="59" y="13011"/>
                  </a:cubicBezTo>
                  <a:cubicBezTo>
                    <a:pt x="-87" y="13488"/>
                    <a:pt x="40" y="14004"/>
                    <a:pt x="391" y="14356"/>
                  </a:cubicBezTo>
                  <a:lnTo>
                    <a:pt x="7087" y="21060"/>
                  </a:lnTo>
                  <a:cubicBezTo>
                    <a:pt x="7419" y="21393"/>
                    <a:pt x="7900" y="21526"/>
                    <a:pt x="8356" y="21414"/>
                  </a:cubicBezTo>
                  <a:cubicBezTo>
                    <a:pt x="8597" y="21354"/>
                    <a:pt x="8811" y="21231"/>
                    <a:pt x="8981" y="21060"/>
                  </a:cubicBezTo>
                  <a:cubicBezTo>
                    <a:pt x="9133" y="20908"/>
                    <a:pt x="9248" y="20720"/>
                    <a:pt x="9314" y="20508"/>
                  </a:cubicBezTo>
                  <a:cubicBezTo>
                    <a:pt x="9617" y="19523"/>
                    <a:pt x="10142" y="18667"/>
                    <a:pt x="10918" y="17890"/>
                  </a:cubicBezTo>
                  <a:cubicBezTo>
                    <a:pt x="11954" y="16853"/>
                    <a:pt x="13304" y="16069"/>
                    <a:pt x="14733" y="15239"/>
                  </a:cubicBezTo>
                  <a:cubicBezTo>
                    <a:pt x="16248" y="14357"/>
                    <a:pt x="17814" y="13446"/>
                    <a:pt x="19097" y="12162"/>
                  </a:cubicBezTo>
                  <a:cubicBezTo>
                    <a:pt x="20188" y="11070"/>
                    <a:pt x="20932" y="9852"/>
                    <a:pt x="21366" y="8440"/>
                  </a:cubicBezTo>
                  <a:cubicBezTo>
                    <a:pt x="21512" y="7965"/>
                    <a:pt x="21385" y="7448"/>
                    <a:pt x="21034" y="709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0" name="AutoShape 53">
              <a:extLst>
                <a:ext uri="{FF2B5EF4-FFF2-40B4-BE49-F238E27FC236}">
                  <a16:creationId xmlns:a16="http://schemas.microsoft.com/office/drawing/2014/main" id="{F97AED30-38B5-47E0-B212-4D8FBD461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0" y="2265363"/>
              <a:ext cx="96838" cy="100012"/>
            </a:xfrm>
            <a:custGeom>
              <a:avLst/>
              <a:gdLst>
                <a:gd name="T0" fmla="+- 0 10801 59"/>
                <a:gd name="T1" fmla="*/ T0 w 21484"/>
                <a:gd name="T2" fmla="+- 0 10799 41"/>
                <a:gd name="T3" fmla="*/ 10799 h 21516"/>
                <a:gd name="T4" fmla="+- 0 10801 59"/>
                <a:gd name="T5" fmla="*/ T4 w 21484"/>
                <a:gd name="T6" fmla="+- 0 10799 41"/>
                <a:gd name="T7" fmla="*/ 10799 h 21516"/>
                <a:gd name="T8" fmla="+- 0 10801 59"/>
                <a:gd name="T9" fmla="*/ T8 w 21484"/>
                <a:gd name="T10" fmla="+- 0 10799 41"/>
                <a:gd name="T11" fmla="*/ 10799 h 21516"/>
                <a:gd name="T12" fmla="+- 0 10801 59"/>
                <a:gd name="T13" fmla="*/ T12 w 21484"/>
                <a:gd name="T14" fmla="+- 0 10799 41"/>
                <a:gd name="T15" fmla="*/ 10799 h 2151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84" h="21516">
                  <a:moveTo>
                    <a:pt x="17511" y="14987"/>
                  </a:moveTo>
                  <a:cubicBezTo>
                    <a:pt x="17287" y="15384"/>
                    <a:pt x="17032" y="15740"/>
                    <a:pt x="16731" y="16049"/>
                  </a:cubicBezTo>
                  <a:cubicBezTo>
                    <a:pt x="15340" y="14692"/>
                    <a:pt x="13947" y="13205"/>
                    <a:pt x="12559" y="11675"/>
                  </a:cubicBezTo>
                  <a:cubicBezTo>
                    <a:pt x="12912" y="11521"/>
                    <a:pt x="13287" y="11362"/>
                    <a:pt x="13689" y="11198"/>
                  </a:cubicBezTo>
                  <a:cubicBezTo>
                    <a:pt x="14092" y="11034"/>
                    <a:pt x="14494" y="10927"/>
                    <a:pt x="14895" y="10861"/>
                  </a:cubicBezTo>
                  <a:cubicBezTo>
                    <a:pt x="15308" y="10801"/>
                    <a:pt x="15715" y="10819"/>
                    <a:pt x="16122" y="10913"/>
                  </a:cubicBezTo>
                  <a:cubicBezTo>
                    <a:pt x="16527" y="11011"/>
                    <a:pt x="16909" y="11222"/>
                    <a:pt x="17262" y="11554"/>
                  </a:cubicBezTo>
                  <a:cubicBezTo>
                    <a:pt x="17612" y="11890"/>
                    <a:pt x="17835" y="12244"/>
                    <a:pt x="17923" y="12620"/>
                  </a:cubicBezTo>
                  <a:cubicBezTo>
                    <a:pt x="18020" y="13004"/>
                    <a:pt x="18025" y="13392"/>
                    <a:pt x="17958" y="13789"/>
                  </a:cubicBezTo>
                  <a:cubicBezTo>
                    <a:pt x="17883" y="14187"/>
                    <a:pt x="17738" y="14585"/>
                    <a:pt x="17511" y="14987"/>
                  </a:cubicBezTo>
                  <a:moveTo>
                    <a:pt x="5799" y="10193"/>
                  </a:moveTo>
                  <a:cubicBezTo>
                    <a:pt x="5096" y="10221"/>
                    <a:pt x="4482" y="9996"/>
                    <a:pt x="3946" y="9496"/>
                  </a:cubicBezTo>
                  <a:cubicBezTo>
                    <a:pt x="3717" y="9285"/>
                    <a:pt x="3558" y="9028"/>
                    <a:pt x="3461" y="8724"/>
                  </a:cubicBezTo>
                  <a:cubicBezTo>
                    <a:pt x="3359" y="8420"/>
                    <a:pt x="3326" y="8088"/>
                    <a:pt x="3366" y="7723"/>
                  </a:cubicBezTo>
                  <a:cubicBezTo>
                    <a:pt x="3397" y="7363"/>
                    <a:pt x="3509" y="6989"/>
                    <a:pt x="3703" y="6610"/>
                  </a:cubicBezTo>
                  <a:cubicBezTo>
                    <a:pt x="3889" y="6231"/>
                    <a:pt x="4160" y="5852"/>
                    <a:pt x="4510" y="5487"/>
                  </a:cubicBezTo>
                  <a:cubicBezTo>
                    <a:pt x="5768" y="6694"/>
                    <a:pt x="7022" y="8018"/>
                    <a:pt x="8282" y="9388"/>
                  </a:cubicBezTo>
                  <a:cubicBezTo>
                    <a:pt x="7330" y="9893"/>
                    <a:pt x="6501" y="10164"/>
                    <a:pt x="5799" y="10193"/>
                  </a:cubicBezTo>
                  <a:moveTo>
                    <a:pt x="19678" y="8570"/>
                  </a:moveTo>
                  <a:cubicBezTo>
                    <a:pt x="18868" y="7915"/>
                    <a:pt x="18055" y="7470"/>
                    <a:pt x="17235" y="7250"/>
                  </a:cubicBezTo>
                  <a:cubicBezTo>
                    <a:pt x="16421" y="7031"/>
                    <a:pt x="15603" y="6942"/>
                    <a:pt x="14779" y="6998"/>
                  </a:cubicBezTo>
                  <a:cubicBezTo>
                    <a:pt x="13964" y="7059"/>
                    <a:pt x="13130" y="7236"/>
                    <a:pt x="12296" y="7545"/>
                  </a:cubicBezTo>
                  <a:cubicBezTo>
                    <a:pt x="11462" y="7859"/>
                    <a:pt x="10625" y="8200"/>
                    <a:pt x="9782" y="8593"/>
                  </a:cubicBezTo>
                  <a:cubicBezTo>
                    <a:pt x="8448" y="7115"/>
                    <a:pt x="7114" y="5658"/>
                    <a:pt x="5778" y="4299"/>
                  </a:cubicBezTo>
                  <a:cubicBezTo>
                    <a:pt x="6382" y="3775"/>
                    <a:pt x="6963" y="3509"/>
                    <a:pt x="7526" y="3490"/>
                  </a:cubicBezTo>
                  <a:cubicBezTo>
                    <a:pt x="8088" y="3467"/>
                    <a:pt x="8631" y="3523"/>
                    <a:pt x="9145" y="3649"/>
                  </a:cubicBezTo>
                  <a:cubicBezTo>
                    <a:pt x="9669" y="3775"/>
                    <a:pt x="10149" y="3883"/>
                    <a:pt x="10590" y="3967"/>
                  </a:cubicBezTo>
                  <a:cubicBezTo>
                    <a:pt x="11038" y="4051"/>
                    <a:pt x="11424" y="3958"/>
                    <a:pt x="11765" y="3682"/>
                  </a:cubicBezTo>
                  <a:cubicBezTo>
                    <a:pt x="12123" y="3382"/>
                    <a:pt x="12321" y="2994"/>
                    <a:pt x="12351" y="2526"/>
                  </a:cubicBezTo>
                  <a:cubicBezTo>
                    <a:pt x="12376" y="2054"/>
                    <a:pt x="12189" y="1596"/>
                    <a:pt x="11782" y="1147"/>
                  </a:cubicBezTo>
                  <a:cubicBezTo>
                    <a:pt x="11258" y="569"/>
                    <a:pt x="10630" y="216"/>
                    <a:pt x="9872" y="85"/>
                  </a:cubicBezTo>
                  <a:cubicBezTo>
                    <a:pt x="9126" y="-41"/>
                    <a:pt x="8358" y="-30"/>
                    <a:pt x="7564" y="136"/>
                  </a:cubicBezTo>
                  <a:cubicBezTo>
                    <a:pt x="6780" y="309"/>
                    <a:pt x="6032" y="595"/>
                    <a:pt x="5324" y="997"/>
                  </a:cubicBezTo>
                  <a:cubicBezTo>
                    <a:pt x="4617" y="1399"/>
                    <a:pt x="4048" y="1811"/>
                    <a:pt x="3626" y="2213"/>
                  </a:cubicBezTo>
                  <a:cubicBezTo>
                    <a:pt x="3464" y="2066"/>
                    <a:pt x="3302" y="1918"/>
                    <a:pt x="3141" y="1773"/>
                  </a:cubicBezTo>
                  <a:cubicBezTo>
                    <a:pt x="2963" y="1614"/>
                    <a:pt x="2739" y="1530"/>
                    <a:pt x="2471" y="1535"/>
                  </a:cubicBezTo>
                  <a:cubicBezTo>
                    <a:pt x="2200" y="1535"/>
                    <a:pt x="1977" y="1647"/>
                    <a:pt x="1793" y="1853"/>
                  </a:cubicBezTo>
                  <a:cubicBezTo>
                    <a:pt x="1615" y="2054"/>
                    <a:pt x="1530" y="2288"/>
                    <a:pt x="1565" y="2536"/>
                  </a:cubicBezTo>
                  <a:cubicBezTo>
                    <a:pt x="1589" y="2793"/>
                    <a:pt x="1696" y="2989"/>
                    <a:pt x="1880" y="3139"/>
                  </a:cubicBezTo>
                  <a:cubicBezTo>
                    <a:pt x="2044" y="3270"/>
                    <a:pt x="2203" y="3401"/>
                    <a:pt x="2364" y="3537"/>
                  </a:cubicBezTo>
                  <a:cubicBezTo>
                    <a:pt x="1731" y="4276"/>
                    <a:pt x="1207" y="5094"/>
                    <a:pt x="795" y="5957"/>
                  </a:cubicBezTo>
                  <a:cubicBezTo>
                    <a:pt x="378" y="6820"/>
                    <a:pt x="130" y="7676"/>
                    <a:pt x="37" y="8509"/>
                  </a:cubicBezTo>
                  <a:cubicBezTo>
                    <a:pt x="-59" y="9346"/>
                    <a:pt x="33" y="10113"/>
                    <a:pt x="298" y="10824"/>
                  </a:cubicBezTo>
                  <a:cubicBezTo>
                    <a:pt x="566" y="11540"/>
                    <a:pt x="1056" y="12148"/>
                    <a:pt x="1774" y="12723"/>
                  </a:cubicBezTo>
                  <a:cubicBezTo>
                    <a:pt x="2942" y="13658"/>
                    <a:pt x="4321" y="14056"/>
                    <a:pt x="5915" y="13967"/>
                  </a:cubicBezTo>
                  <a:cubicBezTo>
                    <a:pt x="7507" y="13874"/>
                    <a:pt x="9223" y="13415"/>
                    <a:pt x="11064" y="12461"/>
                  </a:cubicBezTo>
                  <a:cubicBezTo>
                    <a:pt x="12532" y="14093"/>
                    <a:pt x="14002" y="15716"/>
                    <a:pt x="15470" y="17223"/>
                  </a:cubicBezTo>
                  <a:cubicBezTo>
                    <a:pt x="14849" y="17728"/>
                    <a:pt x="14305" y="18018"/>
                    <a:pt x="13826" y="18111"/>
                  </a:cubicBezTo>
                  <a:cubicBezTo>
                    <a:pt x="13344" y="18210"/>
                    <a:pt x="12917" y="18200"/>
                    <a:pt x="12530" y="18088"/>
                  </a:cubicBezTo>
                  <a:cubicBezTo>
                    <a:pt x="12142" y="17971"/>
                    <a:pt x="11782" y="17803"/>
                    <a:pt x="11455" y="17587"/>
                  </a:cubicBezTo>
                  <a:cubicBezTo>
                    <a:pt x="11125" y="17368"/>
                    <a:pt x="10799" y="17181"/>
                    <a:pt x="10474" y="17026"/>
                  </a:cubicBezTo>
                  <a:cubicBezTo>
                    <a:pt x="10154" y="16872"/>
                    <a:pt x="9823" y="16788"/>
                    <a:pt x="9486" y="16783"/>
                  </a:cubicBezTo>
                  <a:cubicBezTo>
                    <a:pt x="9145" y="16778"/>
                    <a:pt x="8785" y="16937"/>
                    <a:pt x="8388" y="17265"/>
                  </a:cubicBezTo>
                  <a:cubicBezTo>
                    <a:pt x="7981" y="17606"/>
                    <a:pt x="7777" y="18004"/>
                    <a:pt x="7777" y="18453"/>
                  </a:cubicBezTo>
                  <a:cubicBezTo>
                    <a:pt x="7777" y="18897"/>
                    <a:pt x="7991" y="19351"/>
                    <a:pt x="8408" y="19809"/>
                  </a:cubicBezTo>
                  <a:cubicBezTo>
                    <a:pt x="8830" y="20268"/>
                    <a:pt x="9379" y="20651"/>
                    <a:pt x="10042" y="20955"/>
                  </a:cubicBezTo>
                  <a:cubicBezTo>
                    <a:pt x="10708" y="21259"/>
                    <a:pt x="11455" y="21451"/>
                    <a:pt x="12279" y="21502"/>
                  </a:cubicBezTo>
                  <a:cubicBezTo>
                    <a:pt x="13103" y="21559"/>
                    <a:pt x="13970" y="21437"/>
                    <a:pt x="14886" y="21109"/>
                  </a:cubicBezTo>
                  <a:cubicBezTo>
                    <a:pt x="15807" y="20787"/>
                    <a:pt x="16721" y="20202"/>
                    <a:pt x="17617" y="19332"/>
                  </a:cubicBezTo>
                  <a:cubicBezTo>
                    <a:pt x="18051" y="19739"/>
                    <a:pt x="18489" y="20127"/>
                    <a:pt x="18921" y="20501"/>
                  </a:cubicBezTo>
                  <a:cubicBezTo>
                    <a:pt x="19107" y="20656"/>
                    <a:pt x="19328" y="20731"/>
                    <a:pt x="19601" y="20712"/>
                  </a:cubicBezTo>
                  <a:cubicBezTo>
                    <a:pt x="19861" y="20703"/>
                    <a:pt x="20090" y="20586"/>
                    <a:pt x="20269" y="20375"/>
                  </a:cubicBezTo>
                  <a:cubicBezTo>
                    <a:pt x="20455" y="20160"/>
                    <a:pt x="20532" y="19921"/>
                    <a:pt x="20503" y="19674"/>
                  </a:cubicBezTo>
                  <a:cubicBezTo>
                    <a:pt x="20477" y="19421"/>
                    <a:pt x="20371" y="19229"/>
                    <a:pt x="20192" y="19089"/>
                  </a:cubicBezTo>
                  <a:cubicBezTo>
                    <a:pt x="19755" y="18752"/>
                    <a:pt x="19321" y="18397"/>
                    <a:pt x="18884" y="18022"/>
                  </a:cubicBezTo>
                  <a:cubicBezTo>
                    <a:pt x="19626" y="17143"/>
                    <a:pt x="20221" y="16217"/>
                    <a:pt x="20664" y="15300"/>
                  </a:cubicBezTo>
                  <a:cubicBezTo>
                    <a:pt x="21103" y="14379"/>
                    <a:pt x="21367" y="13490"/>
                    <a:pt x="21453" y="12667"/>
                  </a:cubicBezTo>
                  <a:cubicBezTo>
                    <a:pt x="21540" y="11839"/>
                    <a:pt x="21439" y="11091"/>
                    <a:pt x="21159" y="10412"/>
                  </a:cubicBezTo>
                  <a:cubicBezTo>
                    <a:pt x="20880" y="9725"/>
                    <a:pt x="20386" y="9135"/>
                    <a:pt x="19678" y="857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1" name="AutoShape 54">
              <a:extLst>
                <a:ext uri="{FF2B5EF4-FFF2-40B4-BE49-F238E27FC236}">
                  <a16:creationId xmlns:a16="http://schemas.microsoft.com/office/drawing/2014/main" id="{611740EF-0587-4DE2-92D1-1F6795451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700" y="2387600"/>
              <a:ext cx="55563" cy="57150"/>
            </a:xfrm>
            <a:custGeom>
              <a:avLst/>
              <a:gdLst>
                <a:gd name="T0" fmla="+- 0 10791 197"/>
                <a:gd name="T1" fmla="*/ T0 w 21188"/>
                <a:gd name="T2" fmla="+- 0 10794 193"/>
                <a:gd name="T3" fmla="*/ 10794 h 21203"/>
                <a:gd name="T4" fmla="+- 0 10791 197"/>
                <a:gd name="T5" fmla="*/ T4 w 21188"/>
                <a:gd name="T6" fmla="+- 0 10794 193"/>
                <a:gd name="T7" fmla="*/ 10794 h 21203"/>
                <a:gd name="T8" fmla="+- 0 10791 197"/>
                <a:gd name="T9" fmla="*/ T8 w 21188"/>
                <a:gd name="T10" fmla="+- 0 10794 193"/>
                <a:gd name="T11" fmla="*/ 10794 h 21203"/>
                <a:gd name="T12" fmla="+- 0 10791 197"/>
                <a:gd name="T13" fmla="*/ T12 w 21188"/>
                <a:gd name="T14" fmla="+- 0 10794 193"/>
                <a:gd name="T15" fmla="*/ 10794 h 2120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8" h="21203">
                  <a:moveTo>
                    <a:pt x="17615" y="468"/>
                  </a:moveTo>
                  <a:lnTo>
                    <a:pt x="17606" y="468"/>
                  </a:lnTo>
                  <a:cubicBezTo>
                    <a:pt x="14870" y="2476"/>
                    <a:pt x="12200" y="4590"/>
                    <a:pt x="9727" y="6958"/>
                  </a:cubicBezTo>
                  <a:cubicBezTo>
                    <a:pt x="7348" y="9227"/>
                    <a:pt x="5200" y="11619"/>
                    <a:pt x="3329" y="14060"/>
                  </a:cubicBezTo>
                  <a:lnTo>
                    <a:pt x="341" y="17962"/>
                  </a:lnTo>
                  <a:lnTo>
                    <a:pt x="350" y="17970"/>
                  </a:lnTo>
                  <a:cubicBezTo>
                    <a:pt x="-197" y="18786"/>
                    <a:pt x="-106" y="19880"/>
                    <a:pt x="638" y="20590"/>
                  </a:cubicBezTo>
                  <a:cubicBezTo>
                    <a:pt x="1491" y="21407"/>
                    <a:pt x="2889" y="21407"/>
                    <a:pt x="3746" y="20590"/>
                  </a:cubicBezTo>
                  <a:cubicBezTo>
                    <a:pt x="3877" y="20460"/>
                    <a:pt x="3984" y="20321"/>
                    <a:pt x="4069" y="20174"/>
                  </a:cubicBezTo>
                  <a:lnTo>
                    <a:pt x="6867" y="16517"/>
                  </a:lnTo>
                  <a:cubicBezTo>
                    <a:pt x="8601" y="14255"/>
                    <a:pt x="10606" y="12027"/>
                    <a:pt x="12824" y="9913"/>
                  </a:cubicBezTo>
                  <a:cubicBezTo>
                    <a:pt x="15281" y="7570"/>
                    <a:pt x="17557" y="5758"/>
                    <a:pt x="20329" y="3749"/>
                  </a:cubicBezTo>
                  <a:lnTo>
                    <a:pt x="20321" y="3741"/>
                  </a:lnTo>
                  <a:cubicBezTo>
                    <a:pt x="20400" y="3684"/>
                    <a:pt x="20473" y="3635"/>
                    <a:pt x="20543" y="3570"/>
                  </a:cubicBezTo>
                  <a:cubicBezTo>
                    <a:pt x="21402" y="2753"/>
                    <a:pt x="21402" y="1427"/>
                    <a:pt x="20543" y="606"/>
                  </a:cubicBezTo>
                  <a:cubicBezTo>
                    <a:pt x="19742" y="-161"/>
                    <a:pt x="18472" y="-193"/>
                    <a:pt x="17615" y="46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2" name="AutoShape 55">
              <a:extLst>
                <a:ext uri="{FF2B5EF4-FFF2-40B4-BE49-F238E27FC236}">
                  <a16:creationId xmlns:a16="http://schemas.microsoft.com/office/drawing/2014/main" id="{A66482E2-91DA-43D3-9062-5850A4819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2850" y="2197100"/>
              <a:ext cx="55563" cy="57150"/>
            </a:xfrm>
            <a:custGeom>
              <a:avLst/>
              <a:gdLst>
                <a:gd name="T0" fmla="+- 0 10803 213"/>
                <a:gd name="T1" fmla="*/ T0 w 21180"/>
                <a:gd name="T2" fmla="+- 0 10801 203"/>
                <a:gd name="T3" fmla="*/ 10801 h 21196"/>
                <a:gd name="T4" fmla="+- 0 10803 213"/>
                <a:gd name="T5" fmla="*/ T4 w 21180"/>
                <a:gd name="T6" fmla="+- 0 10801 203"/>
                <a:gd name="T7" fmla="*/ 10801 h 21196"/>
                <a:gd name="T8" fmla="+- 0 10803 213"/>
                <a:gd name="T9" fmla="*/ T8 w 21180"/>
                <a:gd name="T10" fmla="+- 0 10801 203"/>
                <a:gd name="T11" fmla="*/ 10801 h 21196"/>
                <a:gd name="T12" fmla="+- 0 10803 213"/>
                <a:gd name="T13" fmla="*/ T12 w 21180"/>
                <a:gd name="T14" fmla="+- 0 10801 203"/>
                <a:gd name="T15" fmla="*/ 10801 h 2119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0" h="21196">
                  <a:moveTo>
                    <a:pt x="8372" y="11356"/>
                  </a:moveTo>
                  <a:cubicBezTo>
                    <a:pt x="6122" y="13508"/>
                    <a:pt x="3675" y="15444"/>
                    <a:pt x="1144" y="17292"/>
                  </a:cubicBezTo>
                  <a:cubicBezTo>
                    <a:pt x="963" y="17388"/>
                    <a:pt x="786" y="17493"/>
                    <a:pt x="637" y="17645"/>
                  </a:cubicBezTo>
                  <a:cubicBezTo>
                    <a:pt x="-213" y="18457"/>
                    <a:pt x="-213" y="19774"/>
                    <a:pt x="637" y="20585"/>
                  </a:cubicBezTo>
                  <a:cubicBezTo>
                    <a:pt x="1464" y="21380"/>
                    <a:pt x="2796" y="21397"/>
                    <a:pt x="3652" y="20641"/>
                  </a:cubicBezTo>
                  <a:lnTo>
                    <a:pt x="3665" y="20649"/>
                  </a:lnTo>
                  <a:cubicBezTo>
                    <a:pt x="6364" y="18673"/>
                    <a:pt x="8988" y="16581"/>
                    <a:pt x="11419" y="14263"/>
                  </a:cubicBezTo>
                  <a:cubicBezTo>
                    <a:pt x="13759" y="12030"/>
                    <a:pt x="15873" y="9685"/>
                    <a:pt x="17715" y="7283"/>
                  </a:cubicBezTo>
                  <a:lnTo>
                    <a:pt x="20663" y="3427"/>
                  </a:lnTo>
                  <a:lnTo>
                    <a:pt x="20654" y="3419"/>
                  </a:lnTo>
                  <a:cubicBezTo>
                    <a:pt x="21386" y="2600"/>
                    <a:pt x="21357" y="1379"/>
                    <a:pt x="20541" y="608"/>
                  </a:cubicBezTo>
                  <a:cubicBezTo>
                    <a:pt x="19697" y="-203"/>
                    <a:pt x="18323" y="-203"/>
                    <a:pt x="17468" y="608"/>
                  </a:cubicBezTo>
                  <a:cubicBezTo>
                    <a:pt x="17313" y="760"/>
                    <a:pt x="17197" y="937"/>
                    <a:pt x="17094" y="1114"/>
                  </a:cubicBezTo>
                  <a:lnTo>
                    <a:pt x="14228" y="4857"/>
                  </a:lnTo>
                  <a:cubicBezTo>
                    <a:pt x="12526" y="7090"/>
                    <a:pt x="10552" y="9275"/>
                    <a:pt x="8372" y="1135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688C2793-F576-42C6-BD53-6E04C12A2E6A}"/>
              </a:ext>
            </a:extLst>
          </p:cNvPr>
          <p:cNvGrpSpPr/>
          <p:nvPr/>
        </p:nvGrpSpPr>
        <p:grpSpPr>
          <a:xfrm>
            <a:off x="5394312" y="2141343"/>
            <a:ext cx="359165" cy="359165"/>
            <a:chOff x="5394312" y="2141343"/>
            <a:chExt cx="359165" cy="359165"/>
          </a:xfrm>
          <a:solidFill>
            <a:schemeClr val="bg1"/>
          </a:solidFill>
        </p:grpSpPr>
        <p:sp>
          <p:nvSpPr>
            <p:cNvPr id="64" name="AutoShape 56">
              <a:extLst>
                <a:ext uri="{FF2B5EF4-FFF2-40B4-BE49-F238E27FC236}">
                  <a16:creationId xmlns:a16="http://schemas.microsoft.com/office/drawing/2014/main" id="{46656B61-B5CF-4C67-B0D8-D05FB672E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4312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5" name="AutoShape 57">
              <a:extLst>
                <a:ext uri="{FF2B5EF4-FFF2-40B4-BE49-F238E27FC236}">
                  <a16:creationId xmlns:a16="http://schemas.microsoft.com/office/drawing/2014/main" id="{7A4EEC63-A50A-49A6-8619-B55191663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1124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6" name="AutoShape 58">
              <a:extLst>
                <a:ext uri="{FF2B5EF4-FFF2-40B4-BE49-F238E27FC236}">
                  <a16:creationId xmlns:a16="http://schemas.microsoft.com/office/drawing/2014/main" id="{A684C994-3CE2-475D-AEDA-4EF4EB665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7718" y="2141343"/>
              <a:ext cx="11235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67" name="AutoShape 59">
            <a:extLst>
              <a:ext uri="{FF2B5EF4-FFF2-40B4-BE49-F238E27FC236}">
                <a16:creationId xmlns:a16="http://schemas.microsoft.com/office/drawing/2014/main" id="{FA557EF9-C43B-401F-B434-BDFC86110394}"/>
              </a:ext>
            </a:extLst>
          </p:cNvPr>
          <p:cNvSpPr>
            <a:spLocks/>
          </p:cNvSpPr>
          <p:nvPr/>
        </p:nvSpPr>
        <p:spPr bwMode="auto">
          <a:xfrm>
            <a:off x="4675188" y="2141538"/>
            <a:ext cx="360362" cy="35877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F92C4AAB-9AE5-4B33-ADBC-0943D03FA42D}"/>
              </a:ext>
            </a:extLst>
          </p:cNvPr>
          <p:cNvGrpSpPr/>
          <p:nvPr/>
        </p:nvGrpSpPr>
        <p:grpSpPr>
          <a:xfrm>
            <a:off x="8335963" y="1422400"/>
            <a:ext cx="246062" cy="358775"/>
            <a:chOff x="8335963" y="1422400"/>
            <a:chExt cx="246062" cy="358775"/>
          </a:xfrm>
          <a:solidFill>
            <a:schemeClr val="bg1"/>
          </a:solidFill>
        </p:grpSpPr>
        <p:sp>
          <p:nvSpPr>
            <p:cNvPr id="69" name="AutoShape 60">
              <a:extLst>
                <a:ext uri="{FF2B5EF4-FFF2-40B4-BE49-F238E27FC236}">
                  <a16:creationId xmlns:a16="http://schemas.microsoft.com/office/drawing/2014/main" id="{09185A37-867C-4588-9F9B-F29C7598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7563" y="1522413"/>
              <a:ext cx="22225" cy="238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19"/>
                    <a:pt x="16769" y="0"/>
                    <a:pt x="10800" y="0"/>
                  </a:cubicBezTo>
                  <a:cubicBezTo>
                    <a:pt x="4830" y="0"/>
                    <a:pt x="0" y="4819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0" name="AutoShape 61">
              <a:extLst>
                <a:ext uri="{FF2B5EF4-FFF2-40B4-BE49-F238E27FC236}">
                  <a16:creationId xmlns:a16="http://schemas.microsoft.com/office/drawing/2014/main" id="{290C3ABD-CF73-41B0-957D-9B0C233CF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7563" y="1658938"/>
              <a:ext cx="22225" cy="206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1" name="AutoShape 62">
              <a:extLst>
                <a:ext uri="{FF2B5EF4-FFF2-40B4-BE49-F238E27FC236}">
                  <a16:creationId xmlns:a16="http://schemas.microsoft.com/office/drawing/2014/main" id="{AB1DCC5C-D2F8-4E28-BAC4-65FA7533C3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9300" y="1590675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0" y="0"/>
                    <a:pt x="0" y="4819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19"/>
                    <a:pt x="16769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2" name="AutoShape 63">
              <a:extLst>
                <a:ext uri="{FF2B5EF4-FFF2-40B4-BE49-F238E27FC236}">
                  <a16:creationId xmlns:a16="http://schemas.microsoft.com/office/drawing/2014/main" id="{8FDFA1B2-B226-4113-A0B7-D46143F6B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4238" y="1590675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9"/>
                    <a:pt x="4830" y="21599"/>
                    <a:pt x="10800" y="21599"/>
                  </a:cubicBez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19"/>
                    <a:pt x="16769" y="0"/>
                    <a:pt x="10800" y="0"/>
                  </a:cubicBezTo>
                  <a:cubicBezTo>
                    <a:pt x="4830" y="0"/>
                    <a:pt x="0" y="4819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3" name="AutoShape 64">
              <a:extLst>
                <a:ext uri="{FF2B5EF4-FFF2-40B4-BE49-F238E27FC236}">
                  <a16:creationId xmlns:a16="http://schemas.microsoft.com/office/drawing/2014/main" id="{7D7337CE-4260-43EB-AFFC-1464CE16E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1525" y="1635125"/>
              <a:ext cx="22225" cy="23813"/>
            </a:xfrm>
            <a:custGeom>
              <a:avLst/>
              <a:gdLst>
                <a:gd name="T0" fmla="+- 0 10802 965"/>
                <a:gd name="T1" fmla="*/ T0 w 19675"/>
                <a:gd name="T2" fmla="+- 0 10800 961"/>
                <a:gd name="T3" fmla="*/ 10800 h 19678"/>
                <a:gd name="T4" fmla="+- 0 10802 965"/>
                <a:gd name="T5" fmla="*/ T4 w 19675"/>
                <a:gd name="T6" fmla="+- 0 10800 961"/>
                <a:gd name="T7" fmla="*/ 10800 h 19678"/>
                <a:gd name="T8" fmla="+- 0 10802 965"/>
                <a:gd name="T9" fmla="*/ T8 w 19675"/>
                <a:gd name="T10" fmla="+- 0 10800 961"/>
                <a:gd name="T11" fmla="*/ 10800 h 19678"/>
                <a:gd name="T12" fmla="+- 0 10802 965"/>
                <a:gd name="T13" fmla="*/ T12 w 19675"/>
                <a:gd name="T14" fmla="+- 0 10800 961"/>
                <a:gd name="T15" fmla="*/ 10800 h 1967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5" h="19678">
                  <a:moveTo>
                    <a:pt x="2894" y="2882"/>
                  </a:moveTo>
                  <a:cubicBezTo>
                    <a:pt x="-965" y="6725"/>
                    <a:pt x="-965" y="12952"/>
                    <a:pt x="2894" y="16795"/>
                  </a:cubicBezTo>
                  <a:cubicBezTo>
                    <a:pt x="6734" y="20638"/>
                    <a:pt x="12935" y="20638"/>
                    <a:pt x="16794" y="16795"/>
                  </a:cubicBezTo>
                  <a:cubicBezTo>
                    <a:pt x="20634" y="12952"/>
                    <a:pt x="20634" y="6725"/>
                    <a:pt x="16794" y="2882"/>
                  </a:cubicBezTo>
                  <a:cubicBezTo>
                    <a:pt x="12935" y="-961"/>
                    <a:pt x="6734" y="-961"/>
                    <a:pt x="2894" y="288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4" name="AutoShape 65">
              <a:extLst>
                <a:ext uri="{FF2B5EF4-FFF2-40B4-BE49-F238E27FC236}">
                  <a16:creationId xmlns:a16="http://schemas.microsoft.com/office/drawing/2014/main" id="{10F9C16A-7BE7-4803-9B95-70D7DB8CA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1525" y="1546225"/>
              <a:ext cx="22225" cy="22225"/>
            </a:xfrm>
            <a:custGeom>
              <a:avLst/>
              <a:gdLst>
                <a:gd name="T0" fmla="+- 0 10801 962"/>
                <a:gd name="T1" fmla="*/ T0 w 19678"/>
                <a:gd name="T2" fmla="+- 0 10801 965"/>
                <a:gd name="T3" fmla="*/ 10801 h 19673"/>
                <a:gd name="T4" fmla="+- 0 10801 962"/>
                <a:gd name="T5" fmla="*/ T4 w 19678"/>
                <a:gd name="T6" fmla="+- 0 10801 965"/>
                <a:gd name="T7" fmla="*/ 10801 h 19673"/>
                <a:gd name="T8" fmla="+- 0 10801 962"/>
                <a:gd name="T9" fmla="*/ T8 w 19678"/>
                <a:gd name="T10" fmla="+- 0 10801 965"/>
                <a:gd name="T11" fmla="*/ 10801 h 19673"/>
                <a:gd name="T12" fmla="+- 0 10801 962"/>
                <a:gd name="T13" fmla="*/ T12 w 19678"/>
                <a:gd name="T14" fmla="+- 0 10801 965"/>
                <a:gd name="T15" fmla="*/ 10801 h 1967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8" h="19673">
                  <a:moveTo>
                    <a:pt x="2897" y="2894"/>
                  </a:moveTo>
                  <a:cubicBezTo>
                    <a:pt x="-962" y="6734"/>
                    <a:pt x="-962" y="12935"/>
                    <a:pt x="2877" y="16785"/>
                  </a:cubicBezTo>
                  <a:cubicBezTo>
                    <a:pt x="6737" y="20635"/>
                    <a:pt x="12938" y="20635"/>
                    <a:pt x="16797" y="16785"/>
                  </a:cubicBezTo>
                  <a:cubicBezTo>
                    <a:pt x="20638" y="12935"/>
                    <a:pt x="20638" y="6734"/>
                    <a:pt x="16797" y="2894"/>
                  </a:cubicBezTo>
                  <a:cubicBezTo>
                    <a:pt x="12938" y="-965"/>
                    <a:pt x="6737" y="-965"/>
                    <a:pt x="2897" y="289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5" name="AutoShape 66">
              <a:extLst>
                <a:ext uri="{FF2B5EF4-FFF2-40B4-BE49-F238E27FC236}">
                  <a16:creationId xmlns:a16="http://schemas.microsoft.com/office/drawing/2014/main" id="{5D63D916-CC6D-43FF-B888-0F1133EB6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2013" y="1635125"/>
              <a:ext cx="22225" cy="23813"/>
            </a:xfrm>
            <a:custGeom>
              <a:avLst/>
              <a:gdLst>
                <a:gd name="T0" fmla="+- 0 10800 961"/>
                <a:gd name="T1" fmla="*/ T0 w 19678"/>
                <a:gd name="T2" fmla="+- 0 10800 961"/>
                <a:gd name="T3" fmla="*/ 10800 h 19678"/>
                <a:gd name="T4" fmla="+- 0 10800 961"/>
                <a:gd name="T5" fmla="*/ T4 w 19678"/>
                <a:gd name="T6" fmla="+- 0 10800 961"/>
                <a:gd name="T7" fmla="*/ 10800 h 19678"/>
                <a:gd name="T8" fmla="+- 0 10800 961"/>
                <a:gd name="T9" fmla="*/ T8 w 19678"/>
                <a:gd name="T10" fmla="+- 0 10800 961"/>
                <a:gd name="T11" fmla="*/ 10800 h 19678"/>
                <a:gd name="T12" fmla="+- 0 10800 961"/>
                <a:gd name="T13" fmla="*/ T12 w 19678"/>
                <a:gd name="T14" fmla="+- 0 10800 961"/>
                <a:gd name="T15" fmla="*/ 10800 h 1967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8" h="19678">
                  <a:moveTo>
                    <a:pt x="2882" y="2882"/>
                  </a:moveTo>
                  <a:cubicBezTo>
                    <a:pt x="-961" y="6725"/>
                    <a:pt x="-961" y="12952"/>
                    <a:pt x="2882" y="16795"/>
                  </a:cubicBezTo>
                  <a:cubicBezTo>
                    <a:pt x="6725" y="20638"/>
                    <a:pt x="12952" y="20638"/>
                    <a:pt x="16795" y="16795"/>
                  </a:cubicBezTo>
                  <a:cubicBezTo>
                    <a:pt x="20639" y="12952"/>
                    <a:pt x="20639" y="6725"/>
                    <a:pt x="16795" y="2882"/>
                  </a:cubicBezTo>
                  <a:cubicBezTo>
                    <a:pt x="12952" y="-961"/>
                    <a:pt x="6725" y="-961"/>
                    <a:pt x="2882" y="288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6" name="AutoShape 67">
              <a:extLst>
                <a:ext uri="{FF2B5EF4-FFF2-40B4-BE49-F238E27FC236}">
                  <a16:creationId xmlns:a16="http://schemas.microsoft.com/office/drawing/2014/main" id="{FCE921CB-8CCC-4F70-8971-8C17012F29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5963" y="1422400"/>
              <a:ext cx="246062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9818" y="16200"/>
                  </a:moveTo>
                  <a:cubicBezTo>
                    <a:pt x="5486" y="16200"/>
                    <a:pt x="1963" y="13776"/>
                    <a:pt x="1963" y="10800"/>
                  </a:cubicBezTo>
                  <a:cubicBezTo>
                    <a:pt x="1963" y="7821"/>
                    <a:pt x="5486" y="5400"/>
                    <a:pt x="9818" y="5400"/>
                  </a:cubicBezTo>
                  <a:cubicBezTo>
                    <a:pt x="14148" y="5400"/>
                    <a:pt x="17672" y="7821"/>
                    <a:pt x="17672" y="10800"/>
                  </a:cubicBezTo>
                  <a:cubicBezTo>
                    <a:pt x="17672" y="13776"/>
                    <a:pt x="14148" y="16200"/>
                    <a:pt x="9818" y="16200"/>
                  </a:cubicBezTo>
                  <a:moveTo>
                    <a:pt x="13745" y="20249"/>
                  </a:moveTo>
                  <a:lnTo>
                    <a:pt x="5890" y="20249"/>
                  </a:lnTo>
                  <a:lnTo>
                    <a:pt x="4909" y="16613"/>
                  </a:lnTo>
                  <a:cubicBezTo>
                    <a:pt x="6358" y="17192"/>
                    <a:pt x="8019" y="17549"/>
                    <a:pt x="9818" y="17549"/>
                  </a:cubicBezTo>
                  <a:cubicBezTo>
                    <a:pt x="11614" y="17549"/>
                    <a:pt x="13277" y="17192"/>
                    <a:pt x="14727" y="16613"/>
                  </a:cubicBezTo>
                  <a:cubicBezTo>
                    <a:pt x="14727" y="16613"/>
                    <a:pt x="13745" y="20249"/>
                    <a:pt x="13745" y="20249"/>
                  </a:cubicBezTo>
                  <a:close/>
                  <a:moveTo>
                    <a:pt x="5992" y="1350"/>
                  </a:moveTo>
                  <a:lnTo>
                    <a:pt x="13847" y="1350"/>
                  </a:lnTo>
                  <a:lnTo>
                    <a:pt x="14828" y="4985"/>
                  </a:lnTo>
                  <a:cubicBezTo>
                    <a:pt x="13379" y="4406"/>
                    <a:pt x="11718" y="4050"/>
                    <a:pt x="9919" y="4050"/>
                  </a:cubicBezTo>
                  <a:cubicBezTo>
                    <a:pt x="8123" y="4050"/>
                    <a:pt x="6460" y="4406"/>
                    <a:pt x="5010" y="4985"/>
                  </a:cubicBezTo>
                  <a:cubicBezTo>
                    <a:pt x="5010" y="4985"/>
                    <a:pt x="5992" y="1350"/>
                    <a:pt x="5992" y="1350"/>
                  </a:cubicBezTo>
                  <a:close/>
                  <a:moveTo>
                    <a:pt x="19636" y="9450"/>
                  </a:moveTo>
                  <a:cubicBezTo>
                    <a:pt x="19567" y="9450"/>
                    <a:pt x="19509" y="9472"/>
                    <a:pt x="19442" y="9477"/>
                  </a:cubicBezTo>
                  <a:cubicBezTo>
                    <a:pt x="19101" y="8298"/>
                    <a:pt x="18294" y="7245"/>
                    <a:pt x="17187" y="6376"/>
                  </a:cubicBezTo>
                  <a:lnTo>
                    <a:pt x="15778" y="1102"/>
                  </a:lnTo>
                  <a:cubicBezTo>
                    <a:pt x="15605" y="464"/>
                    <a:pt x="14794" y="0"/>
                    <a:pt x="13847" y="0"/>
                  </a:cubicBezTo>
                  <a:lnTo>
                    <a:pt x="5992" y="0"/>
                  </a:lnTo>
                  <a:cubicBezTo>
                    <a:pt x="5047" y="0"/>
                    <a:pt x="4236" y="464"/>
                    <a:pt x="4061" y="1102"/>
                  </a:cubicBezTo>
                  <a:lnTo>
                    <a:pt x="2686" y="6198"/>
                  </a:lnTo>
                  <a:cubicBezTo>
                    <a:pt x="1037" y="7405"/>
                    <a:pt x="0" y="9012"/>
                    <a:pt x="0" y="10800"/>
                  </a:cubicBezTo>
                  <a:cubicBezTo>
                    <a:pt x="0" y="12542"/>
                    <a:pt x="995" y="14110"/>
                    <a:pt x="2573" y="15307"/>
                  </a:cubicBezTo>
                  <a:lnTo>
                    <a:pt x="3959" y="20496"/>
                  </a:lnTo>
                  <a:cubicBezTo>
                    <a:pt x="4132" y="21135"/>
                    <a:pt x="4943" y="21599"/>
                    <a:pt x="5890" y="21599"/>
                  </a:cubicBezTo>
                  <a:lnTo>
                    <a:pt x="13745" y="21599"/>
                  </a:lnTo>
                  <a:cubicBezTo>
                    <a:pt x="14690" y="21599"/>
                    <a:pt x="15501" y="21135"/>
                    <a:pt x="15676" y="20496"/>
                  </a:cubicBezTo>
                  <a:lnTo>
                    <a:pt x="17074" y="15311"/>
                  </a:lnTo>
                  <a:cubicBezTo>
                    <a:pt x="18242" y="14426"/>
                    <a:pt x="19089" y="13340"/>
                    <a:pt x="19442" y="12122"/>
                  </a:cubicBezTo>
                  <a:cubicBezTo>
                    <a:pt x="19509" y="12127"/>
                    <a:pt x="19567" y="12150"/>
                    <a:pt x="19636" y="12150"/>
                  </a:cubicBezTo>
                  <a:cubicBezTo>
                    <a:pt x="20719" y="12150"/>
                    <a:pt x="21600" y="11544"/>
                    <a:pt x="21600" y="10800"/>
                  </a:cubicBezTo>
                  <a:cubicBezTo>
                    <a:pt x="21600" y="10053"/>
                    <a:pt x="20719" y="9450"/>
                    <a:pt x="19636" y="945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7" name="AutoShape 68">
              <a:extLst>
                <a:ext uri="{FF2B5EF4-FFF2-40B4-BE49-F238E27FC236}">
                  <a16:creationId xmlns:a16="http://schemas.microsoft.com/office/drawing/2014/main" id="{3078E99F-A839-4A82-94C4-5EFC11591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7563" y="1546225"/>
              <a:ext cx="66675" cy="68263"/>
            </a:xfrm>
            <a:custGeom>
              <a:avLst/>
              <a:gdLst>
                <a:gd name="T0" fmla="*/ 10740 w 21481"/>
                <a:gd name="T1" fmla="+- 0 10860 120"/>
                <a:gd name="T2" fmla="*/ 10860 h 21480"/>
                <a:gd name="T3" fmla="*/ 10740 w 21481"/>
                <a:gd name="T4" fmla="+- 0 10860 120"/>
                <a:gd name="T5" fmla="*/ 10860 h 21480"/>
                <a:gd name="T6" fmla="*/ 10740 w 21481"/>
                <a:gd name="T7" fmla="+- 0 10860 120"/>
                <a:gd name="T8" fmla="*/ 10860 h 21480"/>
                <a:gd name="T9" fmla="*/ 10740 w 21481"/>
                <a:gd name="T10" fmla="+- 0 10860 120"/>
                <a:gd name="T11" fmla="*/ 10860 h 21480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481" h="21480">
                  <a:moveTo>
                    <a:pt x="21127" y="346"/>
                  </a:moveTo>
                  <a:cubicBezTo>
                    <a:pt x="20697" y="-82"/>
                    <a:pt x="20002" y="-120"/>
                    <a:pt x="19516" y="270"/>
                  </a:cubicBezTo>
                  <a:lnTo>
                    <a:pt x="1055" y="15432"/>
                  </a:lnTo>
                  <a:cubicBezTo>
                    <a:pt x="375" y="16113"/>
                    <a:pt x="0" y="17012"/>
                    <a:pt x="0" y="17972"/>
                  </a:cubicBezTo>
                  <a:cubicBezTo>
                    <a:pt x="0" y="18902"/>
                    <a:pt x="361" y="19783"/>
                    <a:pt x="1027" y="20446"/>
                  </a:cubicBezTo>
                  <a:cubicBezTo>
                    <a:pt x="1694" y="21103"/>
                    <a:pt x="2583" y="21473"/>
                    <a:pt x="3542" y="21479"/>
                  </a:cubicBezTo>
                  <a:cubicBezTo>
                    <a:pt x="4431" y="21473"/>
                    <a:pt x="5354" y="21144"/>
                    <a:pt x="6028" y="20495"/>
                  </a:cubicBezTo>
                  <a:lnTo>
                    <a:pt x="12598" y="12627"/>
                  </a:lnTo>
                  <a:lnTo>
                    <a:pt x="21224" y="1935"/>
                  </a:lnTo>
                  <a:cubicBezTo>
                    <a:pt x="21600" y="1462"/>
                    <a:pt x="21558" y="771"/>
                    <a:pt x="21127" y="34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78" name="Group 69">
            <a:extLst>
              <a:ext uri="{FF2B5EF4-FFF2-40B4-BE49-F238E27FC236}">
                <a16:creationId xmlns:a16="http://schemas.microsoft.com/office/drawing/2014/main" id="{DE8A809F-D6C4-44E3-A268-3DCCFBC98539}"/>
              </a:ext>
            </a:extLst>
          </p:cNvPr>
          <p:cNvGrpSpPr/>
          <p:nvPr/>
        </p:nvGrpSpPr>
        <p:grpSpPr>
          <a:xfrm>
            <a:off x="7549916" y="1422399"/>
            <a:ext cx="359165" cy="337063"/>
            <a:chOff x="10074275" y="1647825"/>
            <a:chExt cx="464344" cy="435769"/>
          </a:xfrm>
          <a:solidFill>
            <a:schemeClr val="bg1"/>
          </a:solidFill>
        </p:grpSpPr>
        <p:sp>
          <p:nvSpPr>
            <p:cNvPr id="79" name="AutoShape 69">
              <a:extLst>
                <a:ext uri="{FF2B5EF4-FFF2-40B4-BE49-F238E27FC236}">
                  <a16:creationId xmlns:a16="http://schemas.microsoft.com/office/drawing/2014/main" id="{198EA7BD-B508-4E0D-8DD4-AFDA3715B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74275" y="1647825"/>
              <a:ext cx="464344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223" y="5760"/>
                  </a:moveTo>
                  <a:lnTo>
                    <a:pt x="17548" y="5760"/>
                  </a:lnTo>
                  <a:cubicBezTo>
                    <a:pt x="16804" y="5760"/>
                    <a:pt x="16198" y="5114"/>
                    <a:pt x="16198" y="4320"/>
                  </a:cubicBezTo>
                  <a:lnTo>
                    <a:pt x="16200" y="4320"/>
                  </a:lnTo>
                  <a:lnTo>
                    <a:pt x="16200" y="1440"/>
                  </a:lnTo>
                  <a:lnTo>
                    <a:pt x="20250" y="5760"/>
                  </a:lnTo>
                  <a:cubicBezTo>
                    <a:pt x="20250" y="5760"/>
                    <a:pt x="18223" y="5760"/>
                    <a:pt x="18223" y="5760"/>
                  </a:cubicBezTo>
                  <a:close/>
                  <a:moveTo>
                    <a:pt x="20250" y="19440"/>
                  </a:moveTo>
                  <a:cubicBezTo>
                    <a:pt x="20250" y="19837"/>
                    <a:pt x="19948" y="20160"/>
                    <a:pt x="19575" y="20160"/>
                  </a:cubicBezTo>
                  <a:lnTo>
                    <a:pt x="2024" y="20160"/>
                  </a:lnTo>
                  <a:cubicBezTo>
                    <a:pt x="1651" y="20160"/>
                    <a:pt x="1349" y="19837"/>
                    <a:pt x="1349" y="19440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5525" y="1440"/>
                  </a:lnTo>
                  <a:lnTo>
                    <a:pt x="15525" y="4320"/>
                  </a:lnTo>
                  <a:lnTo>
                    <a:pt x="15523" y="4320"/>
                  </a:lnTo>
                  <a:cubicBezTo>
                    <a:pt x="15523" y="5513"/>
                    <a:pt x="16430" y="6480"/>
                    <a:pt x="17548" y="6480"/>
                  </a:cubicBezTo>
                  <a:lnTo>
                    <a:pt x="18223" y="6480"/>
                  </a:lnTo>
                  <a:lnTo>
                    <a:pt x="20250" y="6480"/>
                  </a:lnTo>
                  <a:cubicBezTo>
                    <a:pt x="20250" y="6480"/>
                    <a:pt x="20250" y="19440"/>
                    <a:pt x="20250" y="19440"/>
                  </a:cubicBezTo>
                  <a:close/>
                  <a:moveTo>
                    <a:pt x="21204" y="4741"/>
                  </a:moveTo>
                  <a:lnTo>
                    <a:pt x="17154" y="421"/>
                  </a:lnTo>
                  <a:cubicBezTo>
                    <a:pt x="16901" y="151"/>
                    <a:pt x="16557" y="0"/>
                    <a:pt x="16200" y="0"/>
                  </a:cubicBezTo>
                  <a:lnTo>
                    <a:pt x="2024" y="0"/>
                  </a:lnTo>
                  <a:cubicBezTo>
                    <a:pt x="908" y="0"/>
                    <a:pt x="0" y="968"/>
                    <a:pt x="0" y="2160"/>
                  </a:cubicBezTo>
                  <a:lnTo>
                    <a:pt x="0" y="19440"/>
                  </a:lnTo>
                  <a:cubicBezTo>
                    <a:pt x="0" y="20631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599" y="20631"/>
                    <a:pt x="21599" y="19440"/>
                  </a:cubicBezTo>
                  <a:lnTo>
                    <a:pt x="21599" y="5760"/>
                  </a:lnTo>
                  <a:cubicBezTo>
                    <a:pt x="21599" y="5378"/>
                    <a:pt x="21457" y="5011"/>
                    <a:pt x="21204" y="474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0" name="AutoShape 70">
              <a:extLst>
                <a:ext uri="{FF2B5EF4-FFF2-40B4-BE49-F238E27FC236}">
                  <a16:creationId xmlns:a16="http://schemas.microsoft.com/office/drawing/2014/main" id="{AE312413-6F67-4B18-B70B-D2D9CB247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1763" y="1734344"/>
              <a:ext cx="87313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00" y="21599"/>
                  </a:moveTo>
                  <a:lnTo>
                    <a:pt x="19800" y="21599"/>
                  </a:lnTo>
                  <a:cubicBezTo>
                    <a:pt x="20791" y="21599"/>
                    <a:pt x="21600" y="16769"/>
                    <a:pt x="21600" y="10800"/>
                  </a:cubicBezTo>
                  <a:cubicBezTo>
                    <a:pt x="21600" y="4830"/>
                    <a:pt x="20791" y="0"/>
                    <a:pt x="19800" y="0"/>
                  </a:cubicBezTo>
                  <a:lnTo>
                    <a:pt x="1800" y="0"/>
                  </a:lnTo>
                  <a:cubicBezTo>
                    <a:pt x="801" y="0"/>
                    <a:pt x="0" y="4830"/>
                    <a:pt x="0" y="10800"/>
                  </a:cubicBezTo>
                  <a:cubicBezTo>
                    <a:pt x="0" y="16769"/>
                    <a:pt x="801" y="21599"/>
                    <a:pt x="1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1" name="AutoShape 71">
              <a:extLst>
                <a:ext uri="{FF2B5EF4-FFF2-40B4-BE49-F238E27FC236}">
                  <a16:creationId xmlns:a16="http://schemas.microsoft.com/office/drawing/2014/main" id="{91F10C31-5308-4C3D-858E-E71973EAA0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1763" y="1778000"/>
              <a:ext cx="87313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00" y="21599"/>
                  </a:moveTo>
                  <a:lnTo>
                    <a:pt x="19800" y="21599"/>
                  </a:lnTo>
                  <a:cubicBezTo>
                    <a:pt x="20791" y="21599"/>
                    <a:pt x="21600" y="16769"/>
                    <a:pt x="21600" y="10800"/>
                  </a:cubicBezTo>
                  <a:cubicBezTo>
                    <a:pt x="21600" y="4830"/>
                    <a:pt x="20791" y="0"/>
                    <a:pt x="19800" y="0"/>
                  </a:cubicBezTo>
                  <a:lnTo>
                    <a:pt x="1800" y="0"/>
                  </a:lnTo>
                  <a:cubicBezTo>
                    <a:pt x="801" y="0"/>
                    <a:pt x="0" y="4830"/>
                    <a:pt x="0" y="10800"/>
                  </a:cubicBezTo>
                  <a:cubicBezTo>
                    <a:pt x="0" y="16769"/>
                    <a:pt x="801" y="21599"/>
                    <a:pt x="1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2" name="AutoShape 72">
              <a:extLst>
                <a:ext uri="{FF2B5EF4-FFF2-40B4-BE49-F238E27FC236}">
                  <a16:creationId xmlns:a16="http://schemas.microsoft.com/office/drawing/2014/main" id="{7E2D18BD-70BD-42FC-AB30-F6CEF11305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1763" y="1821657"/>
              <a:ext cx="188913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9"/>
                    <a:pt x="369" y="21599"/>
                    <a:pt x="830" y="21599"/>
                  </a:cubicBezTo>
                  <a:lnTo>
                    <a:pt x="20769" y="21599"/>
                  </a:lnTo>
                  <a:cubicBezTo>
                    <a:pt x="21226" y="21599"/>
                    <a:pt x="21600" y="16769"/>
                    <a:pt x="21600" y="10800"/>
                  </a:cubicBezTo>
                  <a:cubicBezTo>
                    <a:pt x="21600" y="4830"/>
                    <a:pt x="21226" y="0"/>
                    <a:pt x="20769" y="0"/>
                  </a:cubicBezTo>
                  <a:lnTo>
                    <a:pt x="830" y="0"/>
                  </a:lnTo>
                  <a:cubicBezTo>
                    <a:pt x="369" y="0"/>
                    <a:pt x="0" y="4830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3" name="AutoShape 73">
              <a:extLst>
                <a:ext uri="{FF2B5EF4-FFF2-40B4-BE49-F238E27FC236}">
                  <a16:creationId xmlns:a16="http://schemas.microsoft.com/office/drawing/2014/main" id="{6B042755-5F97-479E-AF4B-B178575A4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2219" y="1908969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4" name="AutoShape 74">
              <a:extLst>
                <a:ext uri="{FF2B5EF4-FFF2-40B4-BE49-F238E27FC236}">
                  <a16:creationId xmlns:a16="http://schemas.microsoft.com/office/drawing/2014/main" id="{051FAC5B-FBA4-49F2-AD4F-C16D26A30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2219" y="1952625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5" name="AutoShape 75">
              <a:extLst>
                <a:ext uri="{FF2B5EF4-FFF2-40B4-BE49-F238E27FC236}">
                  <a16:creationId xmlns:a16="http://schemas.microsoft.com/office/drawing/2014/main" id="{CE9DDC22-E4B2-4553-9E87-B5523C0965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2219" y="1996282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6" name="AutoShape 76">
              <a:extLst>
                <a:ext uri="{FF2B5EF4-FFF2-40B4-BE49-F238E27FC236}">
                  <a16:creationId xmlns:a16="http://schemas.microsoft.com/office/drawing/2014/main" id="{6C346F6E-5755-4C9E-AE35-C3BD1165EB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2219" y="1865313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69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69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7" name="AutoShape 77">
              <a:extLst>
                <a:ext uri="{FF2B5EF4-FFF2-40B4-BE49-F238E27FC236}">
                  <a16:creationId xmlns:a16="http://schemas.microsoft.com/office/drawing/2014/main" id="{EC890D92-FA11-47AA-BE34-9608B88EC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2219" y="1720057"/>
              <a:ext cx="130969" cy="1166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5400"/>
                  </a:moveTo>
                  <a:lnTo>
                    <a:pt x="16800" y="5400"/>
                  </a:lnTo>
                  <a:lnTo>
                    <a:pt x="16800" y="16200"/>
                  </a:lnTo>
                  <a:lnTo>
                    <a:pt x="4799" y="16200"/>
                  </a:lnTo>
                  <a:cubicBezTo>
                    <a:pt x="4799" y="16200"/>
                    <a:pt x="4799" y="5400"/>
                    <a:pt x="4799" y="5400"/>
                  </a:cubicBezTo>
                  <a:close/>
                  <a:moveTo>
                    <a:pt x="2399" y="21599"/>
                  </a:moveTo>
                  <a:lnTo>
                    <a:pt x="19200" y="21599"/>
                  </a:lnTo>
                  <a:cubicBezTo>
                    <a:pt x="20526" y="21599"/>
                    <a:pt x="21599" y="20392"/>
                    <a:pt x="21599" y="18900"/>
                  </a:cubicBezTo>
                  <a:lnTo>
                    <a:pt x="21599" y="2700"/>
                  </a:lnTo>
                  <a:cubicBezTo>
                    <a:pt x="21599" y="1207"/>
                    <a:pt x="20526" y="0"/>
                    <a:pt x="19200" y="0"/>
                  </a:cubicBezTo>
                  <a:lnTo>
                    <a:pt x="2399" y="0"/>
                  </a:lnTo>
                  <a:cubicBezTo>
                    <a:pt x="1073" y="0"/>
                    <a:pt x="0" y="1207"/>
                    <a:pt x="0" y="2700"/>
                  </a:cubicBezTo>
                  <a:lnTo>
                    <a:pt x="0" y="18900"/>
                  </a:lnTo>
                  <a:cubicBezTo>
                    <a:pt x="0" y="20392"/>
                    <a:pt x="1073" y="21599"/>
                    <a:pt x="2399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0D3E82B7-B164-4157-B355-2D176BDA02BB}"/>
              </a:ext>
            </a:extLst>
          </p:cNvPr>
          <p:cNvGrpSpPr/>
          <p:nvPr/>
        </p:nvGrpSpPr>
        <p:grpSpPr>
          <a:xfrm>
            <a:off x="6842125" y="1422400"/>
            <a:ext cx="336550" cy="358775"/>
            <a:chOff x="6842125" y="1422400"/>
            <a:chExt cx="336550" cy="358775"/>
          </a:xfrm>
          <a:solidFill>
            <a:schemeClr val="bg1"/>
          </a:solidFill>
        </p:grpSpPr>
        <p:sp>
          <p:nvSpPr>
            <p:cNvPr id="89" name="AutoShape 78">
              <a:extLst>
                <a:ext uri="{FF2B5EF4-FFF2-40B4-BE49-F238E27FC236}">
                  <a16:creationId xmlns:a16="http://schemas.microsoft.com/office/drawing/2014/main" id="{499AEAA0-45E8-4A6C-92A7-A3005C9A6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2125" y="1422400"/>
              <a:ext cx="336550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18900"/>
                  </a:moveTo>
                  <a:cubicBezTo>
                    <a:pt x="20160" y="19643"/>
                    <a:pt x="19513" y="20249"/>
                    <a:pt x="18720" y="20249"/>
                  </a:cubicBezTo>
                  <a:lnTo>
                    <a:pt x="2880" y="20249"/>
                  </a:lnTo>
                  <a:cubicBezTo>
                    <a:pt x="2086" y="20249"/>
                    <a:pt x="1440" y="19643"/>
                    <a:pt x="1440" y="18900"/>
                  </a:cubicBezTo>
                  <a:lnTo>
                    <a:pt x="1440" y="2700"/>
                  </a:lnTo>
                  <a:cubicBezTo>
                    <a:pt x="1440" y="1955"/>
                    <a:pt x="2086" y="1350"/>
                    <a:pt x="2880" y="1350"/>
                  </a:cubicBezTo>
                  <a:lnTo>
                    <a:pt x="18720" y="1350"/>
                  </a:lnTo>
                  <a:cubicBezTo>
                    <a:pt x="19513" y="1350"/>
                    <a:pt x="20160" y="1955"/>
                    <a:pt x="20160" y="2700"/>
                  </a:cubicBezTo>
                  <a:cubicBezTo>
                    <a:pt x="20160" y="2700"/>
                    <a:pt x="20160" y="18900"/>
                    <a:pt x="20160" y="18900"/>
                  </a:cubicBezTo>
                  <a:close/>
                  <a:moveTo>
                    <a:pt x="18720" y="0"/>
                  </a:moveTo>
                  <a:lnTo>
                    <a:pt x="2880" y="0"/>
                  </a:lnTo>
                  <a:cubicBezTo>
                    <a:pt x="1289" y="0"/>
                    <a:pt x="0" y="1208"/>
                    <a:pt x="0" y="2700"/>
                  </a:cubicBezTo>
                  <a:lnTo>
                    <a:pt x="0" y="18900"/>
                  </a:lnTo>
                  <a:cubicBezTo>
                    <a:pt x="0" y="20391"/>
                    <a:pt x="1289" y="21599"/>
                    <a:pt x="2880" y="21599"/>
                  </a:cubicBezTo>
                  <a:lnTo>
                    <a:pt x="18720" y="21599"/>
                  </a:lnTo>
                  <a:cubicBezTo>
                    <a:pt x="20310" y="21599"/>
                    <a:pt x="21599" y="20391"/>
                    <a:pt x="21599" y="18900"/>
                  </a:cubicBezTo>
                  <a:lnTo>
                    <a:pt x="21599" y="2700"/>
                  </a:lnTo>
                  <a:cubicBezTo>
                    <a:pt x="21599" y="1208"/>
                    <a:pt x="20310" y="0"/>
                    <a:pt x="1872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90" name="AutoShape 79">
              <a:extLst>
                <a:ext uri="{FF2B5EF4-FFF2-40B4-BE49-F238E27FC236}">
                  <a16:creationId xmlns:a16="http://schemas.microsoft.com/office/drawing/2014/main" id="{83D9912D-03B6-4F10-A0B4-7A01C4B69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8163" y="1466850"/>
              <a:ext cx="246062" cy="2254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18" y="20519"/>
                  </a:moveTo>
                  <a:lnTo>
                    <a:pt x="14053" y="16248"/>
                  </a:lnTo>
                  <a:lnTo>
                    <a:pt x="16690" y="12959"/>
                  </a:lnTo>
                  <a:lnTo>
                    <a:pt x="20618" y="17689"/>
                  </a:lnTo>
                  <a:lnTo>
                    <a:pt x="20618" y="20519"/>
                  </a:lnTo>
                  <a:cubicBezTo>
                    <a:pt x="20618" y="20519"/>
                    <a:pt x="17418" y="20519"/>
                    <a:pt x="17418" y="20519"/>
                  </a:cubicBezTo>
                  <a:close/>
                  <a:moveTo>
                    <a:pt x="981" y="11446"/>
                  </a:moveTo>
                  <a:lnTo>
                    <a:pt x="4909" y="6479"/>
                  </a:lnTo>
                  <a:lnTo>
                    <a:pt x="12828" y="16353"/>
                  </a:lnTo>
                  <a:lnTo>
                    <a:pt x="13398" y="17064"/>
                  </a:lnTo>
                  <a:lnTo>
                    <a:pt x="16109" y="20519"/>
                  </a:lnTo>
                  <a:lnTo>
                    <a:pt x="981" y="20519"/>
                  </a:lnTo>
                  <a:cubicBezTo>
                    <a:pt x="981" y="20519"/>
                    <a:pt x="981" y="11446"/>
                    <a:pt x="981" y="11446"/>
                  </a:cubicBezTo>
                  <a:close/>
                  <a:moveTo>
                    <a:pt x="20618" y="1080"/>
                  </a:moveTo>
                  <a:lnTo>
                    <a:pt x="20618" y="16058"/>
                  </a:lnTo>
                  <a:lnTo>
                    <a:pt x="17427" y="12244"/>
                  </a:lnTo>
                  <a:cubicBezTo>
                    <a:pt x="17240" y="12012"/>
                    <a:pt x="16972" y="11879"/>
                    <a:pt x="16690" y="11879"/>
                  </a:cubicBezTo>
                  <a:cubicBezTo>
                    <a:pt x="16409" y="11879"/>
                    <a:pt x="16141" y="12012"/>
                    <a:pt x="15954" y="12244"/>
                  </a:cubicBezTo>
                  <a:lnTo>
                    <a:pt x="13399" y="15432"/>
                  </a:lnTo>
                  <a:lnTo>
                    <a:pt x="5645" y="5764"/>
                  </a:lnTo>
                  <a:cubicBezTo>
                    <a:pt x="5458" y="5532"/>
                    <a:pt x="5190" y="5400"/>
                    <a:pt x="4909" y="5400"/>
                  </a:cubicBezTo>
                  <a:cubicBezTo>
                    <a:pt x="4627" y="5400"/>
                    <a:pt x="4359" y="5532"/>
                    <a:pt x="4172" y="5764"/>
                  </a:cubicBezTo>
                  <a:lnTo>
                    <a:pt x="981" y="9812"/>
                  </a:lnTo>
                  <a:lnTo>
                    <a:pt x="981" y="1080"/>
                  </a:lnTo>
                  <a:cubicBezTo>
                    <a:pt x="981" y="1080"/>
                    <a:pt x="20618" y="1080"/>
                    <a:pt x="20618" y="1080"/>
                  </a:cubicBezTo>
                  <a:close/>
                  <a:moveTo>
                    <a:pt x="20618" y="0"/>
                  </a:moveTo>
                  <a:lnTo>
                    <a:pt x="981" y="0"/>
                  </a:lnTo>
                  <a:cubicBezTo>
                    <a:pt x="439" y="0"/>
                    <a:pt x="0" y="483"/>
                    <a:pt x="0" y="1080"/>
                  </a:cubicBezTo>
                  <a:lnTo>
                    <a:pt x="0" y="20519"/>
                  </a:lnTo>
                  <a:cubicBezTo>
                    <a:pt x="0" y="21116"/>
                    <a:pt x="439" y="21599"/>
                    <a:pt x="981" y="21599"/>
                  </a:cubicBezTo>
                  <a:lnTo>
                    <a:pt x="20618" y="21599"/>
                  </a:lnTo>
                  <a:cubicBezTo>
                    <a:pt x="21160" y="21599"/>
                    <a:pt x="21600" y="21116"/>
                    <a:pt x="21600" y="20519"/>
                  </a:cubicBezTo>
                  <a:lnTo>
                    <a:pt x="21600" y="1080"/>
                  </a:lnTo>
                  <a:cubicBezTo>
                    <a:pt x="21600" y="483"/>
                    <a:pt x="21160" y="0"/>
                    <a:pt x="2061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91" name="AutoShape 80">
              <a:extLst>
                <a:ext uri="{FF2B5EF4-FFF2-40B4-BE49-F238E27FC236}">
                  <a16:creationId xmlns:a16="http://schemas.microsoft.com/office/drawing/2014/main" id="{1DB3D8EC-6628-4A6F-A294-1368795F6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1501775"/>
              <a:ext cx="68262" cy="666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3600"/>
                  </a:moveTo>
                  <a:cubicBezTo>
                    <a:pt x="14769" y="3600"/>
                    <a:pt x="17999" y="6827"/>
                    <a:pt x="17999" y="10800"/>
                  </a:cubicBezTo>
                  <a:cubicBezTo>
                    <a:pt x="17999" y="14769"/>
                    <a:pt x="14769" y="18000"/>
                    <a:pt x="10800" y="18000"/>
                  </a:cubicBezTo>
                  <a:cubicBezTo>
                    <a:pt x="6830" y="18000"/>
                    <a:pt x="3600" y="14769"/>
                    <a:pt x="3600" y="10800"/>
                  </a:cubicBezTo>
                  <a:cubicBezTo>
                    <a:pt x="3600" y="6827"/>
                    <a:pt x="6830" y="3600"/>
                    <a:pt x="10800" y="3600"/>
                  </a:cubicBezTo>
                  <a:moveTo>
                    <a:pt x="10800" y="21599"/>
                  </a:moveTo>
                  <a:cubicBezTo>
                    <a:pt x="16766" y="21599"/>
                    <a:pt x="21600" y="16762"/>
                    <a:pt x="21600" y="10800"/>
                  </a:cubicBezTo>
                  <a:cubicBezTo>
                    <a:pt x="21600" y="4833"/>
                    <a:pt x="16766" y="0"/>
                    <a:pt x="10800" y="0"/>
                  </a:cubicBezTo>
                  <a:cubicBezTo>
                    <a:pt x="4833" y="0"/>
                    <a:pt x="0" y="4833"/>
                    <a:pt x="0" y="10800"/>
                  </a:cubicBezTo>
                  <a:cubicBezTo>
                    <a:pt x="0" y="16762"/>
                    <a:pt x="4833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92" name="Group 82">
            <a:extLst>
              <a:ext uri="{FF2B5EF4-FFF2-40B4-BE49-F238E27FC236}">
                <a16:creationId xmlns:a16="http://schemas.microsoft.com/office/drawing/2014/main" id="{5B8FD6A8-8638-4A1C-A4E9-5BF5ACB6BF32}"/>
              </a:ext>
            </a:extLst>
          </p:cNvPr>
          <p:cNvGrpSpPr/>
          <p:nvPr/>
        </p:nvGrpSpPr>
        <p:grpSpPr>
          <a:xfrm>
            <a:off x="6112643" y="1422399"/>
            <a:ext cx="359165" cy="359165"/>
            <a:chOff x="8216107" y="1647825"/>
            <a:chExt cx="464344" cy="464344"/>
          </a:xfrm>
          <a:solidFill>
            <a:schemeClr val="bg1"/>
          </a:solidFill>
        </p:grpSpPr>
        <p:sp>
          <p:nvSpPr>
            <p:cNvPr id="93" name="AutoShape 81">
              <a:extLst>
                <a:ext uri="{FF2B5EF4-FFF2-40B4-BE49-F238E27FC236}">
                  <a16:creationId xmlns:a16="http://schemas.microsoft.com/office/drawing/2014/main" id="{E151BEC0-772A-4749-8083-ED40DFAB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6107" y="1647825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35" y="9811"/>
                  </a:moveTo>
                  <a:cubicBezTo>
                    <a:pt x="20220" y="10144"/>
                    <a:pt x="20081" y="10800"/>
                    <a:pt x="18899" y="10800"/>
                  </a:cubicBezTo>
                  <a:lnTo>
                    <a:pt x="17549" y="10800"/>
                  </a:lnTo>
                  <a:cubicBezTo>
                    <a:pt x="17363" y="10800"/>
                    <a:pt x="17212" y="10950"/>
                    <a:pt x="17212" y="11137"/>
                  </a:cubicBezTo>
                  <a:cubicBezTo>
                    <a:pt x="17212" y="11324"/>
                    <a:pt x="17363" y="11475"/>
                    <a:pt x="17549" y="11475"/>
                  </a:cubicBezTo>
                  <a:lnTo>
                    <a:pt x="18858" y="11475"/>
                  </a:lnTo>
                  <a:cubicBezTo>
                    <a:pt x="19870" y="11475"/>
                    <a:pt x="20003" y="12314"/>
                    <a:pt x="19938" y="12719"/>
                  </a:cubicBezTo>
                  <a:cubicBezTo>
                    <a:pt x="19855" y="13223"/>
                    <a:pt x="19618" y="14175"/>
                    <a:pt x="18478" y="14175"/>
                  </a:cubicBezTo>
                  <a:lnTo>
                    <a:pt x="16874" y="14175"/>
                  </a:lnTo>
                  <a:cubicBezTo>
                    <a:pt x="16688" y="14175"/>
                    <a:pt x="16537" y="14325"/>
                    <a:pt x="16537" y="14512"/>
                  </a:cubicBezTo>
                  <a:cubicBezTo>
                    <a:pt x="16537" y="14699"/>
                    <a:pt x="16688" y="14850"/>
                    <a:pt x="16874" y="14850"/>
                  </a:cubicBezTo>
                  <a:lnTo>
                    <a:pt x="18203" y="14850"/>
                  </a:lnTo>
                  <a:cubicBezTo>
                    <a:pt x="19343" y="14850"/>
                    <a:pt x="19243" y="15718"/>
                    <a:pt x="19079" y="16237"/>
                  </a:cubicBezTo>
                  <a:cubicBezTo>
                    <a:pt x="18864" y="16918"/>
                    <a:pt x="18732" y="17549"/>
                    <a:pt x="17297" y="17549"/>
                  </a:cubicBezTo>
                  <a:lnTo>
                    <a:pt x="16196" y="17549"/>
                  </a:lnTo>
                  <a:cubicBezTo>
                    <a:pt x="16009" y="17549"/>
                    <a:pt x="15859" y="17700"/>
                    <a:pt x="15859" y="17887"/>
                  </a:cubicBezTo>
                  <a:cubicBezTo>
                    <a:pt x="15859" y="18073"/>
                    <a:pt x="16009" y="18225"/>
                    <a:pt x="16196" y="18225"/>
                  </a:cubicBezTo>
                  <a:lnTo>
                    <a:pt x="17255" y="18225"/>
                  </a:lnTo>
                  <a:cubicBezTo>
                    <a:pt x="17993" y="18225"/>
                    <a:pt x="18027" y="18923"/>
                    <a:pt x="17950" y="19174"/>
                  </a:cubicBezTo>
                  <a:cubicBezTo>
                    <a:pt x="17866" y="19448"/>
                    <a:pt x="17767" y="19651"/>
                    <a:pt x="17762" y="19660"/>
                  </a:cubicBezTo>
                  <a:cubicBezTo>
                    <a:pt x="17558" y="20028"/>
                    <a:pt x="17229" y="20249"/>
                    <a:pt x="16534" y="20249"/>
                  </a:cubicBezTo>
                  <a:lnTo>
                    <a:pt x="12844" y="20249"/>
                  </a:lnTo>
                  <a:cubicBezTo>
                    <a:pt x="10990" y="20249"/>
                    <a:pt x="9151" y="19829"/>
                    <a:pt x="9104" y="19818"/>
                  </a:cubicBezTo>
                  <a:cubicBezTo>
                    <a:pt x="6299" y="19172"/>
                    <a:pt x="6152" y="19122"/>
                    <a:pt x="5976" y="19072"/>
                  </a:cubicBezTo>
                  <a:cubicBezTo>
                    <a:pt x="5976" y="19072"/>
                    <a:pt x="5405" y="18976"/>
                    <a:pt x="5405" y="18478"/>
                  </a:cubicBezTo>
                  <a:lnTo>
                    <a:pt x="5399" y="9155"/>
                  </a:lnTo>
                  <a:cubicBezTo>
                    <a:pt x="5399" y="8839"/>
                    <a:pt x="5601" y="8552"/>
                    <a:pt x="5935" y="8452"/>
                  </a:cubicBezTo>
                  <a:cubicBezTo>
                    <a:pt x="5977" y="8435"/>
                    <a:pt x="6034" y="8419"/>
                    <a:pt x="6074" y="8401"/>
                  </a:cubicBezTo>
                  <a:cubicBezTo>
                    <a:pt x="9158" y="7125"/>
                    <a:pt x="10097" y="4324"/>
                    <a:pt x="10124" y="2025"/>
                  </a:cubicBezTo>
                  <a:cubicBezTo>
                    <a:pt x="10128" y="1702"/>
                    <a:pt x="10378" y="1350"/>
                    <a:pt x="10800" y="1350"/>
                  </a:cubicBezTo>
                  <a:cubicBezTo>
                    <a:pt x="11514" y="1350"/>
                    <a:pt x="12774" y="2782"/>
                    <a:pt x="12774" y="4554"/>
                  </a:cubicBezTo>
                  <a:cubicBezTo>
                    <a:pt x="12774" y="6155"/>
                    <a:pt x="12711" y="6432"/>
                    <a:pt x="12149" y="8100"/>
                  </a:cubicBezTo>
                  <a:cubicBezTo>
                    <a:pt x="18899" y="8100"/>
                    <a:pt x="18852" y="8196"/>
                    <a:pt x="19448" y="8353"/>
                  </a:cubicBezTo>
                  <a:cubicBezTo>
                    <a:pt x="20187" y="8564"/>
                    <a:pt x="20249" y="9175"/>
                    <a:pt x="20249" y="9386"/>
                  </a:cubicBezTo>
                  <a:cubicBezTo>
                    <a:pt x="20249" y="9618"/>
                    <a:pt x="20243" y="9584"/>
                    <a:pt x="20235" y="9811"/>
                  </a:cubicBezTo>
                  <a:moveTo>
                    <a:pt x="4724" y="19575"/>
                  </a:moveTo>
                  <a:cubicBezTo>
                    <a:pt x="4724" y="19948"/>
                    <a:pt x="4423" y="20249"/>
                    <a:pt x="4049" y="20249"/>
                  </a:cubicBezTo>
                  <a:lnTo>
                    <a:pt x="2024" y="20249"/>
                  </a:lnTo>
                  <a:cubicBezTo>
                    <a:pt x="1652" y="20249"/>
                    <a:pt x="1349" y="19948"/>
                    <a:pt x="1349" y="19575"/>
                  </a:cubicBezTo>
                  <a:lnTo>
                    <a:pt x="1349" y="8774"/>
                  </a:lnTo>
                  <a:cubicBezTo>
                    <a:pt x="1349" y="8401"/>
                    <a:pt x="1652" y="8100"/>
                    <a:pt x="2024" y="8100"/>
                  </a:cubicBezTo>
                  <a:lnTo>
                    <a:pt x="4049" y="8100"/>
                  </a:lnTo>
                  <a:cubicBezTo>
                    <a:pt x="4423" y="8100"/>
                    <a:pt x="4724" y="8401"/>
                    <a:pt x="4724" y="8774"/>
                  </a:cubicBezTo>
                  <a:cubicBezTo>
                    <a:pt x="4724" y="8774"/>
                    <a:pt x="4724" y="19575"/>
                    <a:pt x="4724" y="19575"/>
                  </a:cubicBezTo>
                  <a:close/>
                  <a:moveTo>
                    <a:pt x="19686" y="7069"/>
                  </a:moveTo>
                  <a:cubicBezTo>
                    <a:pt x="18842" y="6846"/>
                    <a:pt x="16858" y="6849"/>
                    <a:pt x="13956" y="6773"/>
                  </a:cubicBezTo>
                  <a:cubicBezTo>
                    <a:pt x="14093" y="6139"/>
                    <a:pt x="14124" y="5568"/>
                    <a:pt x="14124" y="4554"/>
                  </a:cubicBezTo>
                  <a:cubicBezTo>
                    <a:pt x="14124" y="2133"/>
                    <a:pt x="12361" y="0"/>
                    <a:pt x="10800" y="0"/>
                  </a:cubicBezTo>
                  <a:cubicBezTo>
                    <a:pt x="9698" y="0"/>
                    <a:pt x="8789" y="901"/>
                    <a:pt x="8774" y="2009"/>
                  </a:cubicBezTo>
                  <a:cubicBezTo>
                    <a:pt x="8760" y="3368"/>
                    <a:pt x="8340" y="5716"/>
                    <a:pt x="6074" y="6906"/>
                  </a:cubicBezTo>
                  <a:cubicBezTo>
                    <a:pt x="5908" y="6994"/>
                    <a:pt x="5433" y="7228"/>
                    <a:pt x="5364" y="7259"/>
                  </a:cubicBezTo>
                  <a:lnTo>
                    <a:pt x="5399" y="7289"/>
                  </a:lnTo>
                  <a:cubicBezTo>
                    <a:pt x="5045" y="6984"/>
                    <a:pt x="4554" y="6750"/>
                    <a:pt x="4049" y="6750"/>
                  </a:cubicBezTo>
                  <a:lnTo>
                    <a:pt x="2024" y="6750"/>
                  </a:lnTo>
                  <a:cubicBezTo>
                    <a:pt x="908" y="6750"/>
                    <a:pt x="0" y="7658"/>
                    <a:pt x="0" y="8774"/>
                  </a:cubicBezTo>
                  <a:lnTo>
                    <a:pt x="0" y="19575"/>
                  </a:lnTo>
                  <a:cubicBezTo>
                    <a:pt x="0" y="20691"/>
                    <a:pt x="908" y="21599"/>
                    <a:pt x="2024" y="21599"/>
                  </a:cubicBezTo>
                  <a:lnTo>
                    <a:pt x="4049" y="21599"/>
                  </a:lnTo>
                  <a:cubicBezTo>
                    <a:pt x="4853" y="21599"/>
                    <a:pt x="5525" y="21114"/>
                    <a:pt x="5850" y="20434"/>
                  </a:cubicBezTo>
                  <a:cubicBezTo>
                    <a:pt x="5859" y="20437"/>
                    <a:pt x="5873" y="20441"/>
                    <a:pt x="5882" y="20442"/>
                  </a:cubicBezTo>
                  <a:cubicBezTo>
                    <a:pt x="5927" y="20454"/>
                    <a:pt x="5979" y="20467"/>
                    <a:pt x="6044" y="20485"/>
                  </a:cubicBezTo>
                  <a:cubicBezTo>
                    <a:pt x="6056" y="20487"/>
                    <a:pt x="6062" y="20488"/>
                    <a:pt x="6074" y="20492"/>
                  </a:cubicBezTo>
                  <a:cubicBezTo>
                    <a:pt x="6464" y="20588"/>
                    <a:pt x="7212" y="20768"/>
                    <a:pt x="8812" y="21135"/>
                  </a:cubicBezTo>
                  <a:cubicBezTo>
                    <a:pt x="9155" y="21213"/>
                    <a:pt x="10966" y="21599"/>
                    <a:pt x="12844" y="21599"/>
                  </a:cubicBezTo>
                  <a:lnTo>
                    <a:pt x="16534" y="21599"/>
                  </a:lnTo>
                  <a:cubicBezTo>
                    <a:pt x="17659" y="21599"/>
                    <a:pt x="18469" y="21167"/>
                    <a:pt x="18952" y="20298"/>
                  </a:cubicBezTo>
                  <a:cubicBezTo>
                    <a:pt x="18958" y="20285"/>
                    <a:pt x="19114" y="19982"/>
                    <a:pt x="19240" y="19572"/>
                  </a:cubicBezTo>
                  <a:cubicBezTo>
                    <a:pt x="19336" y="19263"/>
                    <a:pt x="19371" y="18827"/>
                    <a:pt x="19256" y="18384"/>
                  </a:cubicBezTo>
                  <a:cubicBezTo>
                    <a:pt x="19981" y="17886"/>
                    <a:pt x="20214" y="17133"/>
                    <a:pt x="20366" y="16643"/>
                  </a:cubicBezTo>
                  <a:cubicBezTo>
                    <a:pt x="20620" y="15838"/>
                    <a:pt x="20544" y="15235"/>
                    <a:pt x="20367" y="14803"/>
                  </a:cubicBezTo>
                  <a:cubicBezTo>
                    <a:pt x="20775" y="14418"/>
                    <a:pt x="21122" y="13831"/>
                    <a:pt x="21269" y="12935"/>
                  </a:cubicBezTo>
                  <a:cubicBezTo>
                    <a:pt x="21361" y="12380"/>
                    <a:pt x="21263" y="11809"/>
                    <a:pt x="21007" y="11334"/>
                  </a:cubicBezTo>
                  <a:cubicBezTo>
                    <a:pt x="21389" y="10905"/>
                    <a:pt x="21564" y="10365"/>
                    <a:pt x="21583" y="9865"/>
                  </a:cubicBezTo>
                  <a:lnTo>
                    <a:pt x="21591" y="9724"/>
                  </a:lnTo>
                  <a:cubicBezTo>
                    <a:pt x="21596" y="9635"/>
                    <a:pt x="21600" y="9581"/>
                    <a:pt x="21600" y="9386"/>
                  </a:cubicBezTo>
                  <a:cubicBezTo>
                    <a:pt x="21600" y="8533"/>
                    <a:pt x="21010" y="7446"/>
                    <a:pt x="19686" y="706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94" name="AutoShape 82">
              <a:extLst>
                <a:ext uri="{FF2B5EF4-FFF2-40B4-BE49-F238E27FC236}">
                  <a16:creationId xmlns:a16="http://schemas.microsoft.com/office/drawing/2014/main" id="{EC520EB8-BBDE-44C1-A846-67EAAD0ED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9763" y="2024857"/>
              <a:ext cx="43657" cy="436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4400"/>
                  </a:moveTo>
                  <a:cubicBezTo>
                    <a:pt x="8820" y="14400"/>
                    <a:pt x="7200" y="12782"/>
                    <a:pt x="7200" y="10800"/>
                  </a:cubicBezTo>
                  <a:cubicBezTo>
                    <a:pt x="7200" y="8817"/>
                    <a:pt x="8820" y="7200"/>
                    <a:pt x="10800" y="7200"/>
                  </a:cubicBezTo>
                  <a:cubicBezTo>
                    <a:pt x="12779" y="7200"/>
                    <a:pt x="14400" y="8817"/>
                    <a:pt x="14400" y="10800"/>
                  </a:cubicBezTo>
                  <a:cubicBezTo>
                    <a:pt x="14400" y="12782"/>
                    <a:pt x="12779" y="14400"/>
                    <a:pt x="10800" y="14400"/>
                  </a:cubicBezTo>
                  <a:moveTo>
                    <a:pt x="10800" y="0"/>
                  </a:move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95" name="AutoShape 83">
            <a:extLst>
              <a:ext uri="{FF2B5EF4-FFF2-40B4-BE49-F238E27FC236}">
                <a16:creationId xmlns:a16="http://schemas.microsoft.com/office/drawing/2014/main" id="{1C6C1805-C087-44A0-B4C6-BE02D0C4EA91}"/>
              </a:ext>
            </a:extLst>
          </p:cNvPr>
          <p:cNvSpPr>
            <a:spLocks/>
          </p:cNvSpPr>
          <p:nvPr/>
        </p:nvSpPr>
        <p:spPr bwMode="auto">
          <a:xfrm>
            <a:off x="5394325" y="1477963"/>
            <a:ext cx="358775" cy="236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1610" y="13990"/>
                </a:moveTo>
                <a:cubicBezTo>
                  <a:pt x="11373" y="14259"/>
                  <a:pt x="11093" y="14400"/>
                  <a:pt x="10800" y="14400"/>
                </a:cubicBezTo>
                <a:cubicBezTo>
                  <a:pt x="10505" y="14400"/>
                  <a:pt x="10225" y="14259"/>
                  <a:pt x="9990" y="13990"/>
                </a:cubicBezTo>
                <a:lnTo>
                  <a:pt x="7198" y="10800"/>
                </a:lnTo>
                <a:lnTo>
                  <a:pt x="6636" y="10157"/>
                </a:lnTo>
                <a:lnTo>
                  <a:pt x="1349" y="4115"/>
                </a:lnTo>
                <a:lnTo>
                  <a:pt x="1349" y="4114"/>
                </a:lnTo>
                <a:cubicBezTo>
                  <a:pt x="1349" y="2980"/>
                  <a:pt x="1955" y="2057"/>
                  <a:pt x="2699" y="2057"/>
                </a:cubicBezTo>
                <a:lnTo>
                  <a:pt x="18899" y="2057"/>
                </a:lnTo>
                <a:cubicBezTo>
                  <a:pt x="19643" y="2057"/>
                  <a:pt x="20249" y="2980"/>
                  <a:pt x="20249" y="4114"/>
                </a:cubicBezTo>
                <a:cubicBezTo>
                  <a:pt x="20249" y="4114"/>
                  <a:pt x="11610" y="13990"/>
                  <a:pt x="11610" y="13990"/>
                </a:cubicBezTo>
                <a:close/>
                <a:moveTo>
                  <a:pt x="20249" y="16198"/>
                </a:moveTo>
                <a:lnTo>
                  <a:pt x="15525" y="10800"/>
                </a:lnTo>
                <a:lnTo>
                  <a:pt x="20249" y="5399"/>
                </a:lnTo>
                <a:cubicBezTo>
                  <a:pt x="20249" y="5399"/>
                  <a:pt x="20249" y="16198"/>
                  <a:pt x="20249" y="16198"/>
                </a:cubicBezTo>
                <a:close/>
                <a:moveTo>
                  <a:pt x="20249" y="17484"/>
                </a:moveTo>
                <a:cubicBezTo>
                  <a:pt x="20249" y="18620"/>
                  <a:pt x="19643" y="19541"/>
                  <a:pt x="18899" y="19541"/>
                </a:cubicBezTo>
                <a:lnTo>
                  <a:pt x="2699" y="19541"/>
                </a:lnTo>
                <a:cubicBezTo>
                  <a:pt x="1955" y="19541"/>
                  <a:pt x="1349" y="18620"/>
                  <a:pt x="1349" y="17484"/>
                </a:cubicBezTo>
                <a:lnTo>
                  <a:pt x="6636" y="11442"/>
                </a:lnTo>
                <a:lnTo>
                  <a:pt x="9585" y="14813"/>
                </a:lnTo>
                <a:cubicBezTo>
                  <a:pt x="9945" y="15222"/>
                  <a:pt x="10372" y="15429"/>
                  <a:pt x="10800" y="15429"/>
                </a:cubicBezTo>
                <a:cubicBezTo>
                  <a:pt x="11228" y="15429"/>
                  <a:pt x="11654" y="15222"/>
                  <a:pt x="12015" y="14813"/>
                </a:cubicBezTo>
                <a:lnTo>
                  <a:pt x="14963" y="11442"/>
                </a:lnTo>
                <a:cubicBezTo>
                  <a:pt x="14963" y="11442"/>
                  <a:pt x="20249" y="17484"/>
                  <a:pt x="20249" y="17484"/>
                </a:cubicBezTo>
                <a:close/>
                <a:moveTo>
                  <a:pt x="1349" y="5399"/>
                </a:moveTo>
                <a:lnTo>
                  <a:pt x="6074" y="10800"/>
                </a:lnTo>
                <a:lnTo>
                  <a:pt x="1349" y="16198"/>
                </a:lnTo>
                <a:cubicBezTo>
                  <a:pt x="1349" y="16198"/>
                  <a:pt x="1349" y="5399"/>
                  <a:pt x="1349" y="5399"/>
                </a:cubicBezTo>
                <a:close/>
                <a:moveTo>
                  <a:pt x="18899" y="0"/>
                </a:moveTo>
                <a:lnTo>
                  <a:pt x="2699" y="0"/>
                </a:lnTo>
                <a:cubicBezTo>
                  <a:pt x="1208" y="0"/>
                  <a:pt x="0" y="1842"/>
                  <a:pt x="0" y="4114"/>
                </a:cubicBezTo>
                <a:lnTo>
                  <a:pt x="0" y="17484"/>
                </a:lnTo>
                <a:cubicBezTo>
                  <a:pt x="0" y="19756"/>
                  <a:pt x="1208" y="21600"/>
                  <a:pt x="2699" y="21600"/>
                </a:cubicBezTo>
                <a:lnTo>
                  <a:pt x="18899" y="21600"/>
                </a:lnTo>
                <a:cubicBezTo>
                  <a:pt x="20391" y="21600"/>
                  <a:pt x="21600" y="19756"/>
                  <a:pt x="21600" y="17484"/>
                </a:cubicBezTo>
                <a:lnTo>
                  <a:pt x="21600" y="4114"/>
                </a:lnTo>
                <a:cubicBezTo>
                  <a:pt x="21600" y="1842"/>
                  <a:pt x="20391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96" name="AutoShape 84">
            <a:extLst>
              <a:ext uri="{FF2B5EF4-FFF2-40B4-BE49-F238E27FC236}">
                <a16:creationId xmlns:a16="http://schemas.microsoft.com/office/drawing/2014/main" id="{875BD8B7-31E5-45B3-BEE7-C9D252206889}"/>
              </a:ext>
            </a:extLst>
          </p:cNvPr>
          <p:cNvSpPr>
            <a:spLocks/>
          </p:cNvSpPr>
          <p:nvPr/>
        </p:nvSpPr>
        <p:spPr bwMode="auto">
          <a:xfrm>
            <a:off x="4675188" y="1422400"/>
            <a:ext cx="360362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900"/>
                </a:moveTo>
                <a:cubicBezTo>
                  <a:pt x="20249" y="19643"/>
                  <a:pt x="19644" y="20249"/>
                  <a:pt x="18899" y="20249"/>
                </a:cubicBezTo>
                <a:lnTo>
                  <a:pt x="2699" y="20249"/>
                </a:lnTo>
                <a:cubicBezTo>
                  <a:pt x="1955" y="20249"/>
                  <a:pt x="1349" y="19643"/>
                  <a:pt x="1349" y="18900"/>
                </a:cubicBezTo>
                <a:lnTo>
                  <a:pt x="1349" y="5400"/>
                </a:lnTo>
                <a:cubicBezTo>
                  <a:pt x="1349" y="5027"/>
                  <a:pt x="1652" y="4725"/>
                  <a:pt x="2024" y="4725"/>
                </a:cubicBezTo>
                <a:lnTo>
                  <a:pt x="2699" y="4725"/>
                </a:lnTo>
                <a:lnTo>
                  <a:pt x="2699" y="18225"/>
                </a:lnTo>
                <a:cubicBezTo>
                  <a:pt x="2699" y="18598"/>
                  <a:pt x="3001" y="18900"/>
                  <a:pt x="3374" y="18900"/>
                </a:cubicBezTo>
                <a:cubicBezTo>
                  <a:pt x="3748" y="18900"/>
                  <a:pt x="4049" y="18598"/>
                  <a:pt x="4049" y="18225"/>
                </a:cubicBezTo>
                <a:lnTo>
                  <a:pt x="4049" y="2025"/>
                </a:lnTo>
                <a:cubicBezTo>
                  <a:pt x="4049" y="1652"/>
                  <a:pt x="4352" y="1350"/>
                  <a:pt x="4724" y="1350"/>
                </a:cubicBezTo>
                <a:lnTo>
                  <a:pt x="19575" y="1350"/>
                </a:lnTo>
                <a:cubicBezTo>
                  <a:pt x="19947" y="1350"/>
                  <a:pt x="20249" y="1652"/>
                  <a:pt x="20249" y="2025"/>
                </a:cubicBezTo>
                <a:cubicBezTo>
                  <a:pt x="20249" y="2025"/>
                  <a:pt x="20249" y="18900"/>
                  <a:pt x="20249" y="18900"/>
                </a:cubicBezTo>
                <a:close/>
                <a:moveTo>
                  <a:pt x="19575" y="0"/>
                </a:moveTo>
                <a:lnTo>
                  <a:pt x="4724" y="0"/>
                </a:lnTo>
                <a:cubicBezTo>
                  <a:pt x="3606" y="0"/>
                  <a:pt x="2699" y="905"/>
                  <a:pt x="2699" y="2025"/>
                </a:cubicBezTo>
                <a:lnTo>
                  <a:pt x="2699" y="3375"/>
                </a:lnTo>
                <a:lnTo>
                  <a:pt x="2024" y="3375"/>
                </a:lnTo>
                <a:cubicBezTo>
                  <a:pt x="906" y="3375"/>
                  <a:pt x="0" y="4280"/>
                  <a:pt x="0" y="5400"/>
                </a:cubicBezTo>
                <a:lnTo>
                  <a:pt x="0" y="18900"/>
                </a:lnTo>
                <a:cubicBezTo>
                  <a:pt x="0" y="20391"/>
                  <a:pt x="1208" y="21599"/>
                  <a:pt x="2699" y="21599"/>
                </a:cubicBezTo>
                <a:lnTo>
                  <a:pt x="18899" y="21599"/>
                </a:lnTo>
                <a:cubicBezTo>
                  <a:pt x="20391" y="21599"/>
                  <a:pt x="21600" y="20391"/>
                  <a:pt x="21600" y="18900"/>
                </a:cubicBezTo>
                <a:lnTo>
                  <a:pt x="21600" y="2025"/>
                </a:lnTo>
                <a:cubicBezTo>
                  <a:pt x="21600" y="905"/>
                  <a:pt x="20693" y="0"/>
                  <a:pt x="19575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97" name="AutoShape 85">
            <a:extLst>
              <a:ext uri="{FF2B5EF4-FFF2-40B4-BE49-F238E27FC236}">
                <a16:creationId xmlns:a16="http://schemas.microsoft.com/office/drawing/2014/main" id="{F47BCB35-B810-4FEB-A09B-B50AE41FD19A}"/>
              </a:ext>
            </a:extLst>
          </p:cNvPr>
          <p:cNvSpPr>
            <a:spLocks/>
          </p:cNvSpPr>
          <p:nvPr/>
        </p:nvSpPr>
        <p:spPr bwMode="auto">
          <a:xfrm>
            <a:off x="4889500" y="1557338"/>
            <a:ext cx="100013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200" y="21599"/>
                </a:moveTo>
                <a:lnTo>
                  <a:pt x="20400" y="21599"/>
                </a:lnTo>
                <a:cubicBezTo>
                  <a:pt x="21062" y="21599"/>
                  <a:pt x="21600" y="16748"/>
                  <a:pt x="21600" y="10800"/>
                </a:cubicBezTo>
                <a:cubicBezTo>
                  <a:pt x="21600" y="4830"/>
                  <a:pt x="21062" y="0"/>
                  <a:pt x="20400" y="0"/>
                </a:cubicBezTo>
                <a:lnTo>
                  <a:pt x="1200" y="0"/>
                </a:lnTo>
                <a:cubicBezTo>
                  <a:pt x="537" y="0"/>
                  <a:pt x="0" y="4830"/>
                  <a:pt x="0" y="10800"/>
                </a:cubicBezTo>
                <a:cubicBezTo>
                  <a:pt x="0" y="16748"/>
                  <a:pt x="537" y="21599"/>
                  <a:pt x="12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98" name="AutoShape 86">
            <a:extLst>
              <a:ext uri="{FF2B5EF4-FFF2-40B4-BE49-F238E27FC236}">
                <a16:creationId xmlns:a16="http://schemas.microsoft.com/office/drawing/2014/main" id="{28E51311-72E7-4B15-8EAB-9861F2B4E279}"/>
              </a:ext>
            </a:extLst>
          </p:cNvPr>
          <p:cNvSpPr>
            <a:spLocks/>
          </p:cNvSpPr>
          <p:nvPr/>
        </p:nvSpPr>
        <p:spPr bwMode="auto">
          <a:xfrm>
            <a:off x="4889500" y="1522413"/>
            <a:ext cx="100013" cy="127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200" y="21599"/>
                </a:moveTo>
                <a:lnTo>
                  <a:pt x="20400" y="21599"/>
                </a:lnTo>
                <a:cubicBezTo>
                  <a:pt x="21062" y="21599"/>
                  <a:pt x="21600" y="16748"/>
                  <a:pt x="21600" y="10800"/>
                </a:cubicBezTo>
                <a:cubicBezTo>
                  <a:pt x="21600" y="4830"/>
                  <a:pt x="21062" y="0"/>
                  <a:pt x="20400" y="0"/>
                </a:cubicBezTo>
                <a:lnTo>
                  <a:pt x="1200" y="0"/>
                </a:lnTo>
                <a:cubicBezTo>
                  <a:pt x="537" y="0"/>
                  <a:pt x="0" y="4830"/>
                  <a:pt x="0" y="10800"/>
                </a:cubicBezTo>
                <a:cubicBezTo>
                  <a:pt x="0" y="16748"/>
                  <a:pt x="537" y="21599"/>
                  <a:pt x="12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99" name="AutoShape 87">
            <a:extLst>
              <a:ext uri="{FF2B5EF4-FFF2-40B4-BE49-F238E27FC236}">
                <a16:creationId xmlns:a16="http://schemas.microsoft.com/office/drawing/2014/main" id="{FAD67546-4BCE-499E-8F0E-69802BD9070F}"/>
              </a:ext>
            </a:extLst>
          </p:cNvPr>
          <p:cNvSpPr>
            <a:spLocks/>
          </p:cNvSpPr>
          <p:nvPr/>
        </p:nvSpPr>
        <p:spPr bwMode="auto">
          <a:xfrm>
            <a:off x="4889500" y="1489075"/>
            <a:ext cx="100013" cy="127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200" y="21599"/>
                </a:moveTo>
                <a:lnTo>
                  <a:pt x="20400" y="21599"/>
                </a:lnTo>
                <a:cubicBezTo>
                  <a:pt x="21062" y="21599"/>
                  <a:pt x="21600" y="16748"/>
                  <a:pt x="21600" y="10800"/>
                </a:cubicBezTo>
                <a:cubicBezTo>
                  <a:pt x="21600" y="4830"/>
                  <a:pt x="21062" y="0"/>
                  <a:pt x="20400" y="0"/>
                </a:cubicBezTo>
                <a:lnTo>
                  <a:pt x="1200" y="0"/>
                </a:lnTo>
                <a:cubicBezTo>
                  <a:pt x="537" y="0"/>
                  <a:pt x="0" y="4830"/>
                  <a:pt x="0" y="10800"/>
                </a:cubicBezTo>
                <a:cubicBezTo>
                  <a:pt x="0" y="16748"/>
                  <a:pt x="537" y="21599"/>
                  <a:pt x="12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0" name="AutoShape 88">
            <a:extLst>
              <a:ext uri="{FF2B5EF4-FFF2-40B4-BE49-F238E27FC236}">
                <a16:creationId xmlns:a16="http://schemas.microsoft.com/office/drawing/2014/main" id="{24C4940D-340F-4CA9-9FE7-6CF64292F37B}"/>
              </a:ext>
            </a:extLst>
          </p:cNvPr>
          <p:cNvSpPr>
            <a:spLocks/>
          </p:cNvSpPr>
          <p:nvPr/>
        </p:nvSpPr>
        <p:spPr bwMode="auto">
          <a:xfrm>
            <a:off x="4765675" y="1725613"/>
            <a:ext cx="100013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1" name="AutoShape 89">
            <a:extLst>
              <a:ext uri="{FF2B5EF4-FFF2-40B4-BE49-F238E27FC236}">
                <a16:creationId xmlns:a16="http://schemas.microsoft.com/office/drawing/2014/main" id="{524ADF5B-9F6B-414A-86E8-03E3A8CF76A8}"/>
              </a:ext>
            </a:extLst>
          </p:cNvPr>
          <p:cNvSpPr>
            <a:spLocks/>
          </p:cNvSpPr>
          <p:nvPr/>
        </p:nvSpPr>
        <p:spPr bwMode="auto">
          <a:xfrm>
            <a:off x="4765675" y="1692275"/>
            <a:ext cx="100013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2" name="AutoShape 90">
            <a:extLst>
              <a:ext uri="{FF2B5EF4-FFF2-40B4-BE49-F238E27FC236}">
                <a16:creationId xmlns:a16="http://schemas.microsoft.com/office/drawing/2014/main" id="{08A9F9ED-A325-4D18-82F1-9704720522D8}"/>
              </a:ext>
            </a:extLst>
          </p:cNvPr>
          <p:cNvSpPr>
            <a:spLocks/>
          </p:cNvSpPr>
          <p:nvPr/>
        </p:nvSpPr>
        <p:spPr bwMode="auto">
          <a:xfrm>
            <a:off x="4765675" y="1658938"/>
            <a:ext cx="100013" cy="95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3" name="AutoShape 91">
            <a:extLst>
              <a:ext uri="{FF2B5EF4-FFF2-40B4-BE49-F238E27FC236}">
                <a16:creationId xmlns:a16="http://schemas.microsoft.com/office/drawing/2014/main" id="{9AF21747-9815-440E-8DC9-AD79FEED7DD3}"/>
              </a:ext>
            </a:extLst>
          </p:cNvPr>
          <p:cNvSpPr>
            <a:spLocks/>
          </p:cNvSpPr>
          <p:nvPr/>
        </p:nvSpPr>
        <p:spPr bwMode="auto">
          <a:xfrm>
            <a:off x="4889500" y="1725613"/>
            <a:ext cx="100013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4" name="AutoShape 92">
            <a:extLst>
              <a:ext uri="{FF2B5EF4-FFF2-40B4-BE49-F238E27FC236}">
                <a16:creationId xmlns:a16="http://schemas.microsoft.com/office/drawing/2014/main" id="{B05D47B4-1E6B-4303-B764-AFC6178A8ED7}"/>
              </a:ext>
            </a:extLst>
          </p:cNvPr>
          <p:cNvSpPr>
            <a:spLocks/>
          </p:cNvSpPr>
          <p:nvPr/>
        </p:nvSpPr>
        <p:spPr bwMode="auto">
          <a:xfrm>
            <a:off x="4889500" y="1692275"/>
            <a:ext cx="100013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5" name="AutoShape 93">
            <a:extLst>
              <a:ext uri="{FF2B5EF4-FFF2-40B4-BE49-F238E27FC236}">
                <a16:creationId xmlns:a16="http://schemas.microsoft.com/office/drawing/2014/main" id="{B29BCFD3-862F-4CAA-A30B-CF00EADBB7B3}"/>
              </a:ext>
            </a:extLst>
          </p:cNvPr>
          <p:cNvSpPr>
            <a:spLocks/>
          </p:cNvSpPr>
          <p:nvPr/>
        </p:nvSpPr>
        <p:spPr bwMode="auto">
          <a:xfrm>
            <a:off x="4889500" y="1658938"/>
            <a:ext cx="100013" cy="95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6" name="AutoShape 94">
            <a:extLst>
              <a:ext uri="{FF2B5EF4-FFF2-40B4-BE49-F238E27FC236}">
                <a16:creationId xmlns:a16="http://schemas.microsoft.com/office/drawing/2014/main" id="{F0567325-3119-4810-8D05-32BCDBD4D91F}"/>
              </a:ext>
            </a:extLst>
          </p:cNvPr>
          <p:cNvSpPr>
            <a:spLocks/>
          </p:cNvSpPr>
          <p:nvPr/>
        </p:nvSpPr>
        <p:spPr bwMode="auto">
          <a:xfrm>
            <a:off x="4765675" y="1590675"/>
            <a:ext cx="223838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60" y="0"/>
                </a:moveTo>
                <a:lnTo>
                  <a:pt x="540" y="0"/>
                </a:lnTo>
                <a:cubicBezTo>
                  <a:pt x="242" y="0"/>
                  <a:pt x="0" y="4851"/>
                  <a:pt x="0" y="10800"/>
                </a:cubicBezTo>
                <a:cubicBezTo>
                  <a:pt x="0" y="16769"/>
                  <a:pt x="242" y="21599"/>
                  <a:pt x="540" y="21599"/>
                </a:cubicBezTo>
                <a:lnTo>
                  <a:pt x="21060" y="21599"/>
                </a:lnTo>
                <a:cubicBezTo>
                  <a:pt x="21357" y="21599"/>
                  <a:pt x="21600" y="16769"/>
                  <a:pt x="21600" y="10800"/>
                </a:cubicBezTo>
                <a:cubicBezTo>
                  <a:pt x="21600" y="4851"/>
                  <a:pt x="21357" y="0"/>
                  <a:pt x="2106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7" name="AutoShape 95">
            <a:extLst>
              <a:ext uri="{FF2B5EF4-FFF2-40B4-BE49-F238E27FC236}">
                <a16:creationId xmlns:a16="http://schemas.microsoft.com/office/drawing/2014/main" id="{B3990279-6F2F-447C-B30D-E7856C6336AC}"/>
              </a:ext>
            </a:extLst>
          </p:cNvPr>
          <p:cNvSpPr>
            <a:spLocks/>
          </p:cNvSpPr>
          <p:nvPr/>
        </p:nvSpPr>
        <p:spPr bwMode="auto">
          <a:xfrm>
            <a:off x="4765675" y="1624013"/>
            <a:ext cx="223838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60" y="0"/>
                </a:moveTo>
                <a:lnTo>
                  <a:pt x="540" y="0"/>
                </a:lnTo>
                <a:cubicBezTo>
                  <a:pt x="242" y="0"/>
                  <a:pt x="0" y="4851"/>
                  <a:pt x="0" y="10800"/>
                </a:cubicBezTo>
                <a:cubicBezTo>
                  <a:pt x="0" y="16790"/>
                  <a:pt x="242" y="21599"/>
                  <a:pt x="540" y="21599"/>
                </a:cubicBezTo>
                <a:lnTo>
                  <a:pt x="21060" y="21599"/>
                </a:lnTo>
                <a:cubicBezTo>
                  <a:pt x="21357" y="21599"/>
                  <a:pt x="21600" y="16790"/>
                  <a:pt x="21600" y="10800"/>
                </a:cubicBezTo>
                <a:cubicBezTo>
                  <a:pt x="21600" y="4851"/>
                  <a:pt x="21357" y="0"/>
                  <a:pt x="2106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08" name="AutoShape 96">
            <a:extLst>
              <a:ext uri="{FF2B5EF4-FFF2-40B4-BE49-F238E27FC236}">
                <a16:creationId xmlns:a16="http://schemas.microsoft.com/office/drawing/2014/main" id="{B440A0AC-B2EE-444C-90CF-F34313B754D1}"/>
              </a:ext>
            </a:extLst>
          </p:cNvPr>
          <p:cNvSpPr>
            <a:spLocks/>
          </p:cNvSpPr>
          <p:nvPr/>
        </p:nvSpPr>
        <p:spPr bwMode="auto">
          <a:xfrm>
            <a:off x="4765675" y="1466850"/>
            <a:ext cx="100013" cy="1016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4799" y="4792"/>
                </a:moveTo>
                <a:lnTo>
                  <a:pt x="16800" y="4792"/>
                </a:lnTo>
                <a:lnTo>
                  <a:pt x="16800" y="16797"/>
                </a:lnTo>
                <a:lnTo>
                  <a:pt x="4799" y="16797"/>
                </a:lnTo>
                <a:cubicBezTo>
                  <a:pt x="4799" y="16797"/>
                  <a:pt x="4799" y="4792"/>
                  <a:pt x="4799" y="4792"/>
                </a:cubicBezTo>
                <a:close/>
                <a:moveTo>
                  <a:pt x="2399" y="21600"/>
                </a:moveTo>
                <a:lnTo>
                  <a:pt x="19199" y="21600"/>
                </a:lnTo>
                <a:cubicBezTo>
                  <a:pt x="20527" y="21600"/>
                  <a:pt x="21600" y="20523"/>
                  <a:pt x="21600" y="19198"/>
                </a:cubicBezTo>
                <a:lnTo>
                  <a:pt x="21600" y="2401"/>
                </a:lnTo>
                <a:cubicBezTo>
                  <a:pt x="21600" y="1076"/>
                  <a:pt x="20527" y="0"/>
                  <a:pt x="19199" y="0"/>
                </a:cubicBezTo>
                <a:lnTo>
                  <a:pt x="2399" y="0"/>
                </a:lnTo>
                <a:cubicBezTo>
                  <a:pt x="1072" y="0"/>
                  <a:pt x="0" y="1076"/>
                  <a:pt x="0" y="2401"/>
                </a:cubicBezTo>
                <a:lnTo>
                  <a:pt x="0" y="19198"/>
                </a:lnTo>
                <a:cubicBezTo>
                  <a:pt x="0" y="20523"/>
                  <a:pt x="1072" y="21600"/>
                  <a:pt x="2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70197F8B-8FAB-45F1-9664-72545C7D79FD}"/>
              </a:ext>
            </a:extLst>
          </p:cNvPr>
          <p:cNvGrpSpPr/>
          <p:nvPr/>
        </p:nvGrpSpPr>
        <p:grpSpPr>
          <a:xfrm>
            <a:off x="3965575" y="3582988"/>
            <a:ext cx="213716" cy="358775"/>
            <a:chOff x="3965575" y="3582988"/>
            <a:chExt cx="247650" cy="358775"/>
          </a:xfrm>
          <a:solidFill>
            <a:schemeClr val="bg1"/>
          </a:solidFill>
        </p:grpSpPr>
        <p:sp>
          <p:nvSpPr>
            <p:cNvPr id="110" name="AutoShape 97">
              <a:extLst>
                <a:ext uri="{FF2B5EF4-FFF2-40B4-BE49-F238E27FC236}">
                  <a16:creationId xmlns:a16="http://schemas.microsoft.com/office/drawing/2014/main" id="{A5782A83-092B-4E65-B91A-F2210906D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5575" y="3582988"/>
              <a:ext cx="247650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636" y="3374"/>
                  </a:moveTo>
                  <a:lnTo>
                    <a:pt x="1963" y="3375"/>
                  </a:lnTo>
                  <a:lnTo>
                    <a:pt x="1963" y="2025"/>
                  </a:lnTo>
                  <a:cubicBezTo>
                    <a:pt x="1963" y="1653"/>
                    <a:pt x="2402" y="1350"/>
                    <a:pt x="2945" y="1350"/>
                  </a:cubicBezTo>
                  <a:lnTo>
                    <a:pt x="18654" y="1349"/>
                  </a:lnTo>
                  <a:cubicBezTo>
                    <a:pt x="19195" y="1349"/>
                    <a:pt x="19636" y="1652"/>
                    <a:pt x="19636" y="2024"/>
                  </a:cubicBezTo>
                  <a:cubicBezTo>
                    <a:pt x="19636" y="2024"/>
                    <a:pt x="19636" y="3374"/>
                    <a:pt x="19636" y="3374"/>
                  </a:cubicBezTo>
                  <a:close/>
                  <a:moveTo>
                    <a:pt x="19636" y="17546"/>
                  </a:moveTo>
                  <a:lnTo>
                    <a:pt x="1963" y="17547"/>
                  </a:lnTo>
                  <a:lnTo>
                    <a:pt x="1963" y="4050"/>
                  </a:lnTo>
                  <a:lnTo>
                    <a:pt x="19636" y="4049"/>
                  </a:lnTo>
                  <a:cubicBezTo>
                    <a:pt x="19636" y="4049"/>
                    <a:pt x="19636" y="17546"/>
                    <a:pt x="19636" y="17546"/>
                  </a:cubicBezTo>
                  <a:close/>
                  <a:moveTo>
                    <a:pt x="19636" y="19574"/>
                  </a:moveTo>
                  <a:cubicBezTo>
                    <a:pt x="19636" y="19946"/>
                    <a:pt x="19195" y="20249"/>
                    <a:pt x="18654" y="20249"/>
                  </a:cubicBezTo>
                  <a:lnTo>
                    <a:pt x="2945" y="20250"/>
                  </a:lnTo>
                  <a:cubicBezTo>
                    <a:pt x="2402" y="20250"/>
                    <a:pt x="1963" y="19947"/>
                    <a:pt x="1963" y="19575"/>
                  </a:cubicBezTo>
                  <a:lnTo>
                    <a:pt x="1963" y="18222"/>
                  </a:lnTo>
                  <a:lnTo>
                    <a:pt x="19636" y="18221"/>
                  </a:lnTo>
                  <a:cubicBezTo>
                    <a:pt x="19636" y="18221"/>
                    <a:pt x="19636" y="19574"/>
                    <a:pt x="19636" y="19574"/>
                  </a:cubicBezTo>
                  <a:close/>
                  <a:moveTo>
                    <a:pt x="18654" y="0"/>
                  </a:moveTo>
                  <a:lnTo>
                    <a:pt x="2945" y="0"/>
                  </a:lnTo>
                  <a:cubicBezTo>
                    <a:pt x="1317" y="0"/>
                    <a:pt x="0" y="907"/>
                    <a:pt x="0" y="2025"/>
                  </a:cubicBezTo>
                  <a:lnTo>
                    <a:pt x="0" y="19575"/>
                  </a:lnTo>
                  <a:cubicBezTo>
                    <a:pt x="0" y="20693"/>
                    <a:pt x="1317" y="21600"/>
                    <a:pt x="2945" y="21600"/>
                  </a:cubicBezTo>
                  <a:lnTo>
                    <a:pt x="18654" y="21599"/>
                  </a:lnTo>
                  <a:cubicBezTo>
                    <a:pt x="20280" y="21599"/>
                    <a:pt x="21600" y="20693"/>
                    <a:pt x="21600" y="19574"/>
                  </a:cubicBezTo>
                  <a:lnTo>
                    <a:pt x="21600" y="2024"/>
                  </a:lnTo>
                  <a:cubicBezTo>
                    <a:pt x="21600" y="906"/>
                    <a:pt x="20280" y="0"/>
                    <a:pt x="18654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11" name="AutoShape 98">
              <a:extLst>
                <a:ext uri="{FF2B5EF4-FFF2-40B4-BE49-F238E27FC236}">
                  <a16:creationId xmlns:a16="http://schemas.microsoft.com/office/drawing/2014/main" id="{BFD0D903-6AEF-4BAF-9C5C-6C3A894F42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175" y="3616325"/>
              <a:ext cx="44450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58"/>
                    <a:pt x="20387" y="21599"/>
                    <a:pt x="18899" y="21599"/>
                  </a:cubicBezTo>
                  <a:lnTo>
                    <a:pt x="2699" y="21599"/>
                  </a:lnTo>
                  <a:cubicBezTo>
                    <a:pt x="1202" y="21599"/>
                    <a:pt x="0" y="16758"/>
                    <a:pt x="0" y="10800"/>
                  </a:cubicBezTo>
                  <a:cubicBezTo>
                    <a:pt x="0" y="4841"/>
                    <a:pt x="1202" y="0"/>
                    <a:pt x="2699" y="0"/>
                  </a:cubicBezTo>
                  <a:lnTo>
                    <a:pt x="18899" y="0"/>
                  </a:lnTo>
                  <a:cubicBezTo>
                    <a:pt x="20387" y="0"/>
                    <a:pt x="21600" y="4841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12" name="AutoShape 99">
              <a:extLst>
                <a:ext uri="{FF2B5EF4-FFF2-40B4-BE49-F238E27FC236}">
                  <a16:creationId xmlns:a16="http://schemas.microsoft.com/office/drawing/2014/main" id="{640CD438-65E9-45D1-998A-AE2C7C5A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8288" y="3897313"/>
              <a:ext cx="22225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9"/>
                    <a:pt x="19174" y="21599"/>
                    <a:pt x="16199" y="21599"/>
                  </a:cubicBezTo>
                  <a:lnTo>
                    <a:pt x="5399" y="21599"/>
                  </a:lnTo>
                  <a:cubicBezTo>
                    <a:pt x="2404" y="21599"/>
                    <a:pt x="0" y="16769"/>
                    <a:pt x="0" y="10800"/>
                  </a:cubicBezTo>
                  <a:cubicBezTo>
                    <a:pt x="0" y="4830"/>
                    <a:pt x="2404" y="0"/>
                    <a:pt x="5399" y="0"/>
                  </a:cubicBezTo>
                  <a:lnTo>
                    <a:pt x="16199" y="0"/>
                  </a:lnTo>
                  <a:cubicBezTo>
                    <a:pt x="19174" y="0"/>
                    <a:pt x="21600" y="4830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13" name="AutoShape 100">
            <a:extLst>
              <a:ext uri="{FF2B5EF4-FFF2-40B4-BE49-F238E27FC236}">
                <a16:creationId xmlns:a16="http://schemas.microsoft.com/office/drawing/2014/main" id="{D69027F2-597E-46F4-AE5C-24EECB68B7EC}"/>
              </a:ext>
            </a:extLst>
          </p:cNvPr>
          <p:cNvSpPr>
            <a:spLocks/>
          </p:cNvSpPr>
          <p:nvPr/>
        </p:nvSpPr>
        <p:spPr bwMode="auto">
          <a:xfrm>
            <a:off x="3214688" y="3582988"/>
            <a:ext cx="31432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057" y="6750"/>
                </a:moveTo>
                <a:lnTo>
                  <a:pt x="1542" y="6750"/>
                </a:lnTo>
                <a:lnTo>
                  <a:pt x="1542" y="4725"/>
                </a:lnTo>
                <a:lnTo>
                  <a:pt x="20057" y="4725"/>
                </a:lnTo>
                <a:cubicBezTo>
                  <a:pt x="20057" y="4725"/>
                  <a:pt x="20057" y="6750"/>
                  <a:pt x="20057" y="6750"/>
                </a:cubicBezTo>
                <a:close/>
                <a:moveTo>
                  <a:pt x="17485" y="10124"/>
                </a:moveTo>
                <a:lnTo>
                  <a:pt x="4113" y="10124"/>
                </a:lnTo>
                <a:lnTo>
                  <a:pt x="3857" y="8100"/>
                </a:lnTo>
                <a:lnTo>
                  <a:pt x="17742" y="8100"/>
                </a:lnTo>
                <a:cubicBezTo>
                  <a:pt x="17742" y="8100"/>
                  <a:pt x="17485" y="10124"/>
                  <a:pt x="17485" y="10124"/>
                </a:cubicBezTo>
                <a:close/>
                <a:moveTo>
                  <a:pt x="16542" y="17549"/>
                </a:moveTo>
                <a:lnTo>
                  <a:pt x="5057" y="17549"/>
                </a:lnTo>
                <a:lnTo>
                  <a:pt x="4199" y="10800"/>
                </a:lnTo>
                <a:lnTo>
                  <a:pt x="17399" y="10800"/>
                </a:lnTo>
                <a:cubicBezTo>
                  <a:pt x="17399" y="10800"/>
                  <a:pt x="16542" y="17549"/>
                  <a:pt x="16542" y="17549"/>
                </a:cubicBezTo>
                <a:close/>
                <a:moveTo>
                  <a:pt x="5400" y="20249"/>
                </a:moveTo>
                <a:lnTo>
                  <a:pt x="5142" y="18225"/>
                </a:lnTo>
                <a:lnTo>
                  <a:pt x="16456" y="18225"/>
                </a:lnTo>
                <a:lnTo>
                  <a:pt x="16200" y="20249"/>
                </a:lnTo>
                <a:cubicBezTo>
                  <a:pt x="16200" y="20249"/>
                  <a:pt x="5400" y="20249"/>
                  <a:pt x="5400" y="20249"/>
                </a:cubicBezTo>
                <a:close/>
                <a:moveTo>
                  <a:pt x="3857" y="1350"/>
                </a:moveTo>
                <a:lnTo>
                  <a:pt x="17742" y="1350"/>
                </a:lnTo>
                <a:lnTo>
                  <a:pt x="18514" y="3375"/>
                </a:lnTo>
                <a:lnTo>
                  <a:pt x="3085" y="3375"/>
                </a:lnTo>
                <a:cubicBezTo>
                  <a:pt x="3085" y="3375"/>
                  <a:pt x="3857" y="1350"/>
                  <a:pt x="3857" y="1350"/>
                </a:cubicBezTo>
                <a:close/>
                <a:moveTo>
                  <a:pt x="20143" y="3389"/>
                </a:moveTo>
                <a:lnTo>
                  <a:pt x="19205" y="922"/>
                </a:lnTo>
                <a:cubicBezTo>
                  <a:pt x="18996" y="371"/>
                  <a:pt x="18407" y="0"/>
                  <a:pt x="17742" y="0"/>
                </a:cubicBezTo>
                <a:lnTo>
                  <a:pt x="3857" y="0"/>
                </a:lnTo>
                <a:cubicBezTo>
                  <a:pt x="3192" y="0"/>
                  <a:pt x="2603" y="371"/>
                  <a:pt x="2393" y="922"/>
                </a:cubicBezTo>
                <a:lnTo>
                  <a:pt x="1448" y="3391"/>
                </a:lnTo>
                <a:cubicBezTo>
                  <a:pt x="643" y="3436"/>
                  <a:pt x="0" y="4008"/>
                  <a:pt x="0" y="4725"/>
                </a:cubicBezTo>
                <a:lnTo>
                  <a:pt x="0" y="6750"/>
                </a:lnTo>
                <a:cubicBezTo>
                  <a:pt x="0" y="7495"/>
                  <a:pt x="690" y="8100"/>
                  <a:pt x="1542" y="8100"/>
                </a:cubicBezTo>
                <a:lnTo>
                  <a:pt x="2340" y="8100"/>
                </a:lnTo>
                <a:cubicBezTo>
                  <a:pt x="2340" y="8150"/>
                  <a:pt x="2317" y="8198"/>
                  <a:pt x="2323" y="8249"/>
                </a:cubicBezTo>
                <a:lnTo>
                  <a:pt x="3866" y="20398"/>
                </a:lnTo>
                <a:cubicBezTo>
                  <a:pt x="3953" y="21082"/>
                  <a:pt x="4614" y="21599"/>
                  <a:pt x="5400" y="21599"/>
                </a:cubicBezTo>
                <a:lnTo>
                  <a:pt x="16200" y="21599"/>
                </a:lnTo>
                <a:cubicBezTo>
                  <a:pt x="16986" y="21599"/>
                  <a:pt x="17646" y="21082"/>
                  <a:pt x="17732" y="20398"/>
                </a:cubicBezTo>
                <a:lnTo>
                  <a:pt x="19275" y="8249"/>
                </a:lnTo>
                <a:cubicBezTo>
                  <a:pt x="19282" y="8198"/>
                  <a:pt x="19258" y="8150"/>
                  <a:pt x="19258" y="8100"/>
                </a:cubicBezTo>
                <a:lnTo>
                  <a:pt x="20057" y="8100"/>
                </a:lnTo>
                <a:cubicBezTo>
                  <a:pt x="20908" y="8100"/>
                  <a:pt x="21600" y="7495"/>
                  <a:pt x="21600" y="6750"/>
                </a:cubicBezTo>
                <a:lnTo>
                  <a:pt x="21600" y="4725"/>
                </a:lnTo>
                <a:cubicBezTo>
                  <a:pt x="21600" y="4006"/>
                  <a:pt x="20952" y="3431"/>
                  <a:pt x="20143" y="338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14" name="AutoShape 101">
            <a:extLst>
              <a:ext uri="{FF2B5EF4-FFF2-40B4-BE49-F238E27FC236}">
                <a16:creationId xmlns:a16="http://schemas.microsoft.com/office/drawing/2014/main" id="{8016261E-630D-439D-B75B-EB7D8CE8F56B}"/>
              </a:ext>
            </a:extLst>
          </p:cNvPr>
          <p:cNvSpPr>
            <a:spLocks/>
          </p:cNvSpPr>
          <p:nvPr/>
        </p:nvSpPr>
        <p:spPr bwMode="auto">
          <a:xfrm>
            <a:off x="2473325" y="3605213"/>
            <a:ext cx="358775" cy="3143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514"/>
                </a:moveTo>
                <a:cubicBezTo>
                  <a:pt x="20249" y="19365"/>
                  <a:pt x="19644" y="20057"/>
                  <a:pt x="18899" y="20057"/>
                </a:cubicBezTo>
                <a:lnTo>
                  <a:pt x="2699" y="20057"/>
                </a:lnTo>
                <a:cubicBezTo>
                  <a:pt x="1955" y="20057"/>
                  <a:pt x="1349" y="19365"/>
                  <a:pt x="1349" y="18514"/>
                </a:cubicBezTo>
                <a:lnTo>
                  <a:pt x="1349" y="13114"/>
                </a:lnTo>
                <a:lnTo>
                  <a:pt x="4050" y="1542"/>
                </a:lnTo>
                <a:lnTo>
                  <a:pt x="17549" y="1542"/>
                </a:lnTo>
                <a:lnTo>
                  <a:pt x="20249" y="13114"/>
                </a:lnTo>
                <a:cubicBezTo>
                  <a:pt x="20249" y="13114"/>
                  <a:pt x="20249" y="18514"/>
                  <a:pt x="20249" y="18514"/>
                </a:cubicBezTo>
                <a:close/>
                <a:moveTo>
                  <a:pt x="21548" y="12693"/>
                </a:moveTo>
                <a:lnTo>
                  <a:pt x="18847" y="1117"/>
                </a:lnTo>
                <a:cubicBezTo>
                  <a:pt x="18683" y="460"/>
                  <a:pt x="18150" y="0"/>
                  <a:pt x="17549" y="0"/>
                </a:cubicBezTo>
                <a:lnTo>
                  <a:pt x="10800" y="0"/>
                </a:lnTo>
                <a:lnTo>
                  <a:pt x="4049" y="0"/>
                </a:lnTo>
                <a:cubicBezTo>
                  <a:pt x="3449" y="0"/>
                  <a:pt x="2916" y="460"/>
                  <a:pt x="2752" y="1117"/>
                </a:cubicBezTo>
                <a:lnTo>
                  <a:pt x="51" y="12693"/>
                </a:lnTo>
                <a:cubicBezTo>
                  <a:pt x="17" y="12835"/>
                  <a:pt x="0" y="12976"/>
                  <a:pt x="0" y="13114"/>
                </a:cubicBezTo>
                <a:lnTo>
                  <a:pt x="0" y="18514"/>
                </a:lnTo>
                <a:cubicBezTo>
                  <a:pt x="0" y="20218"/>
                  <a:pt x="1208" y="21600"/>
                  <a:pt x="2699" y="21600"/>
                </a:cubicBezTo>
                <a:lnTo>
                  <a:pt x="18899" y="21600"/>
                </a:lnTo>
                <a:cubicBezTo>
                  <a:pt x="20391" y="21600"/>
                  <a:pt x="21600" y="20218"/>
                  <a:pt x="21600" y="18514"/>
                </a:cubicBezTo>
                <a:lnTo>
                  <a:pt x="21600" y="13114"/>
                </a:lnTo>
                <a:cubicBezTo>
                  <a:pt x="21600" y="12976"/>
                  <a:pt x="21582" y="12835"/>
                  <a:pt x="21548" y="1269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15" name="AutoShape 102">
            <a:extLst>
              <a:ext uri="{FF2B5EF4-FFF2-40B4-BE49-F238E27FC236}">
                <a16:creationId xmlns:a16="http://schemas.microsoft.com/office/drawing/2014/main" id="{30CA5DA7-34E6-414E-9884-213E9A128C45}"/>
              </a:ext>
            </a:extLst>
          </p:cNvPr>
          <p:cNvSpPr>
            <a:spLocks/>
          </p:cNvSpPr>
          <p:nvPr/>
        </p:nvSpPr>
        <p:spPr bwMode="auto">
          <a:xfrm>
            <a:off x="2517775" y="3649663"/>
            <a:ext cx="274638" cy="201612"/>
          </a:xfrm>
          <a:custGeom>
            <a:avLst/>
            <a:gdLst>
              <a:gd name="T0" fmla="+- 0 10799 40"/>
              <a:gd name="T1" fmla="*/ T0 w 21519"/>
              <a:gd name="T2" fmla="*/ 10800 h 21600"/>
              <a:gd name="T3" fmla="+- 0 10799 40"/>
              <a:gd name="T4" fmla="*/ T3 w 21519"/>
              <a:gd name="T5" fmla="*/ 10800 h 21600"/>
              <a:gd name="T6" fmla="+- 0 10799 40"/>
              <a:gd name="T7" fmla="*/ T6 w 21519"/>
              <a:gd name="T8" fmla="*/ 10800 h 21600"/>
              <a:gd name="T9" fmla="+- 0 10799 40"/>
              <a:gd name="T10" fmla="*/ T9 w 21519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19" h="21600">
                <a:moveTo>
                  <a:pt x="18070" y="14399"/>
                </a:moveTo>
                <a:lnTo>
                  <a:pt x="16603" y="14399"/>
                </a:lnTo>
                <a:cubicBezTo>
                  <a:pt x="15931" y="14399"/>
                  <a:pt x="15325" y="14907"/>
                  <a:pt x="15024" y="15725"/>
                </a:cubicBezTo>
                <a:lnTo>
                  <a:pt x="13746" y="19199"/>
                </a:lnTo>
                <a:lnTo>
                  <a:pt x="7773" y="19199"/>
                </a:lnTo>
                <a:lnTo>
                  <a:pt x="6495" y="15725"/>
                </a:lnTo>
                <a:cubicBezTo>
                  <a:pt x="6194" y="14907"/>
                  <a:pt x="5588" y="14399"/>
                  <a:pt x="4916" y="14399"/>
                </a:cubicBezTo>
                <a:lnTo>
                  <a:pt x="3449" y="14399"/>
                </a:lnTo>
                <a:lnTo>
                  <a:pt x="1343" y="14399"/>
                </a:lnTo>
                <a:lnTo>
                  <a:pt x="3924" y="1200"/>
                </a:lnTo>
                <a:lnTo>
                  <a:pt x="17595" y="1200"/>
                </a:lnTo>
                <a:lnTo>
                  <a:pt x="20176" y="14399"/>
                </a:lnTo>
                <a:cubicBezTo>
                  <a:pt x="20176" y="14399"/>
                  <a:pt x="18070" y="14399"/>
                  <a:pt x="18070" y="14399"/>
                </a:cubicBezTo>
                <a:close/>
                <a:moveTo>
                  <a:pt x="17595" y="0"/>
                </a:moveTo>
                <a:lnTo>
                  <a:pt x="3924" y="0"/>
                </a:lnTo>
                <a:cubicBezTo>
                  <a:pt x="3524" y="0"/>
                  <a:pt x="3174" y="366"/>
                  <a:pt x="3071" y="891"/>
                </a:cubicBezTo>
                <a:lnTo>
                  <a:pt x="28" y="15291"/>
                </a:lnTo>
                <a:cubicBezTo>
                  <a:pt x="-40" y="15651"/>
                  <a:pt x="16" y="16035"/>
                  <a:pt x="183" y="16330"/>
                </a:cubicBezTo>
                <a:cubicBezTo>
                  <a:pt x="350" y="16625"/>
                  <a:pt x="609" y="16799"/>
                  <a:pt x="883" y="16799"/>
                </a:cubicBezTo>
                <a:lnTo>
                  <a:pt x="3449" y="16799"/>
                </a:lnTo>
                <a:lnTo>
                  <a:pt x="4456" y="16799"/>
                </a:lnTo>
                <a:lnTo>
                  <a:pt x="4916" y="16799"/>
                </a:lnTo>
                <a:lnTo>
                  <a:pt x="6194" y="20274"/>
                </a:lnTo>
                <a:cubicBezTo>
                  <a:pt x="6493" y="21086"/>
                  <a:pt x="7104" y="21599"/>
                  <a:pt x="7773" y="21599"/>
                </a:cubicBezTo>
                <a:lnTo>
                  <a:pt x="13746" y="21599"/>
                </a:lnTo>
                <a:cubicBezTo>
                  <a:pt x="14415" y="21599"/>
                  <a:pt x="15026" y="21086"/>
                  <a:pt x="15325" y="20274"/>
                </a:cubicBezTo>
                <a:lnTo>
                  <a:pt x="16603" y="16799"/>
                </a:lnTo>
                <a:lnTo>
                  <a:pt x="17063" y="16799"/>
                </a:lnTo>
                <a:lnTo>
                  <a:pt x="18070" y="16799"/>
                </a:lnTo>
                <a:lnTo>
                  <a:pt x="20636" y="16799"/>
                </a:lnTo>
                <a:cubicBezTo>
                  <a:pt x="20910" y="16799"/>
                  <a:pt x="21169" y="16625"/>
                  <a:pt x="21336" y="16330"/>
                </a:cubicBezTo>
                <a:cubicBezTo>
                  <a:pt x="21503" y="16035"/>
                  <a:pt x="21560" y="15651"/>
                  <a:pt x="21490" y="15291"/>
                </a:cubicBezTo>
                <a:lnTo>
                  <a:pt x="18448" y="891"/>
                </a:lnTo>
                <a:cubicBezTo>
                  <a:pt x="18345" y="366"/>
                  <a:pt x="17995" y="0"/>
                  <a:pt x="17595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AB77DC70-7B84-430F-9768-42CF4D74424F}"/>
              </a:ext>
            </a:extLst>
          </p:cNvPr>
          <p:cNvGrpSpPr/>
          <p:nvPr/>
        </p:nvGrpSpPr>
        <p:grpSpPr>
          <a:xfrm>
            <a:off x="1754188" y="3605213"/>
            <a:ext cx="358775" cy="314325"/>
            <a:chOff x="1754188" y="3605213"/>
            <a:chExt cx="358775" cy="314325"/>
          </a:xfrm>
          <a:solidFill>
            <a:schemeClr val="bg1"/>
          </a:solidFill>
        </p:grpSpPr>
        <p:sp>
          <p:nvSpPr>
            <p:cNvPr id="117" name="AutoShape 103">
              <a:extLst>
                <a:ext uri="{FF2B5EF4-FFF2-40B4-BE49-F238E27FC236}">
                  <a16:creationId xmlns:a16="http://schemas.microsoft.com/office/drawing/2014/main" id="{2C4F4C5B-55C8-4504-82DF-DD473C622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1338" y="3660775"/>
              <a:ext cx="128587" cy="84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60" y="0"/>
                  </a:moveTo>
                  <a:cubicBezTo>
                    <a:pt x="9461" y="0"/>
                    <a:pt x="0" y="9233"/>
                    <a:pt x="0" y="20160"/>
                  </a:cubicBezTo>
                  <a:cubicBezTo>
                    <a:pt x="0" y="20954"/>
                    <a:pt x="420" y="21600"/>
                    <a:pt x="939" y="21600"/>
                  </a:cubicBezTo>
                  <a:cubicBezTo>
                    <a:pt x="1457" y="21600"/>
                    <a:pt x="1878" y="20954"/>
                    <a:pt x="1878" y="20160"/>
                  </a:cubicBezTo>
                  <a:cubicBezTo>
                    <a:pt x="1878" y="10956"/>
                    <a:pt x="10655" y="2880"/>
                    <a:pt x="20660" y="2880"/>
                  </a:cubicBezTo>
                  <a:cubicBezTo>
                    <a:pt x="21179" y="2880"/>
                    <a:pt x="21600" y="2234"/>
                    <a:pt x="21600" y="1440"/>
                  </a:cubicBezTo>
                  <a:cubicBezTo>
                    <a:pt x="21600" y="645"/>
                    <a:pt x="21179" y="0"/>
                    <a:pt x="2066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18" name="AutoShape 104">
              <a:extLst>
                <a:ext uri="{FF2B5EF4-FFF2-40B4-BE49-F238E27FC236}">
                  <a16:creationId xmlns:a16="http://schemas.microsoft.com/office/drawing/2014/main" id="{57E183D9-7291-47CC-866B-F4DDF2631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3605213"/>
              <a:ext cx="358775" cy="3143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6971"/>
                  </a:moveTo>
                  <a:cubicBezTo>
                    <a:pt x="10181" y="16971"/>
                    <a:pt x="9546" y="16918"/>
                    <a:pt x="8912" y="16811"/>
                  </a:cubicBezTo>
                  <a:cubicBezTo>
                    <a:pt x="8847" y="16800"/>
                    <a:pt x="8781" y="16794"/>
                    <a:pt x="8716" y="16794"/>
                  </a:cubicBezTo>
                  <a:cubicBezTo>
                    <a:pt x="8315" y="16794"/>
                    <a:pt x="7931" y="16999"/>
                    <a:pt x="7673" y="17359"/>
                  </a:cubicBezTo>
                  <a:cubicBezTo>
                    <a:pt x="7384" y="17761"/>
                    <a:pt x="6563" y="18657"/>
                    <a:pt x="5591" y="19318"/>
                  </a:cubicBezTo>
                  <a:cubicBezTo>
                    <a:pt x="5854" y="18628"/>
                    <a:pt x="6060" y="17853"/>
                    <a:pt x="6074" y="17056"/>
                  </a:cubicBezTo>
                  <a:cubicBezTo>
                    <a:pt x="6078" y="17006"/>
                    <a:pt x="6080" y="16956"/>
                    <a:pt x="6080" y="16914"/>
                  </a:cubicBezTo>
                  <a:cubicBezTo>
                    <a:pt x="6080" y="16334"/>
                    <a:pt x="5796" y="15803"/>
                    <a:pt x="5344" y="15540"/>
                  </a:cubicBezTo>
                  <a:cubicBezTo>
                    <a:pt x="2843" y="14080"/>
                    <a:pt x="1349" y="11731"/>
                    <a:pt x="1349" y="9257"/>
                  </a:cubicBezTo>
                  <a:cubicBezTo>
                    <a:pt x="1349" y="5003"/>
                    <a:pt x="5588" y="1542"/>
                    <a:pt x="10800" y="1542"/>
                  </a:cubicBezTo>
                  <a:cubicBezTo>
                    <a:pt x="16011" y="1542"/>
                    <a:pt x="20249" y="5003"/>
                    <a:pt x="20249" y="9257"/>
                  </a:cubicBezTo>
                  <a:cubicBezTo>
                    <a:pt x="20249" y="13510"/>
                    <a:pt x="16011" y="16971"/>
                    <a:pt x="10800" y="16971"/>
                  </a:cubicBezTo>
                  <a:moveTo>
                    <a:pt x="10800" y="0"/>
                  </a:moveTo>
                  <a:cubicBezTo>
                    <a:pt x="4835" y="0"/>
                    <a:pt x="0" y="4144"/>
                    <a:pt x="0" y="9257"/>
                  </a:cubicBezTo>
                  <a:cubicBezTo>
                    <a:pt x="0" y="12440"/>
                    <a:pt x="1875" y="15248"/>
                    <a:pt x="4730" y="16914"/>
                  </a:cubicBezTo>
                  <a:cubicBezTo>
                    <a:pt x="4730" y="16935"/>
                    <a:pt x="4724" y="16949"/>
                    <a:pt x="4724" y="16971"/>
                  </a:cubicBezTo>
                  <a:cubicBezTo>
                    <a:pt x="4724" y="18354"/>
                    <a:pt x="3821" y="19843"/>
                    <a:pt x="3423" y="20625"/>
                  </a:cubicBezTo>
                  <a:lnTo>
                    <a:pt x="3425" y="20625"/>
                  </a:lnTo>
                  <a:cubicBezTo>
                    <a:pt x="3393" y="20709"/>
                    <a:pt x="3374" y="20802"/>
                    <a:pt x="3374" y="20900"/>
                  </a:cubicBezTo>
                  <a:cubicBezTo>
                    <a:pt x="3374" y="21287"/>
                    <a:pt x="3648" y="21600"/>
                    <a:pt x="3986" y="21600"/>
                  </a:cubicBezTo>
                  <a:cubicBezTo>
                    <a:pt x="4049" y="21600"/>
                    <a:pt x="4161" y="21580"/>
                    <a:pt x="4158" y="21590"/>
                  </a:cubicBezTo>
                  <a:cubicBezTo>
                    <a:pt x="6268" y="21195"/>
                    <a:pt x="8255" y="18979"/>
                    <a:pt x="8716" y="18338"/>
                  </a:cubicBezTo>
                  <a:cubicBezTo>
                    <a:pt x="9391" y="18451"/>
                    <a:pt x="10086" y="18514"/>
                    <a:pt x="10800" y="18514"/>
                  </a:cubicBezTo>
                  <a:cubicBezTo>
                    <a:pt x="16764" y="18514"/>
                    <a:pt x="21600" y="14369"/>
                    <a:pt x="21600" y="9257"/>
                  </a:cubicBezTo>
                  <a:cubicBezTo>
                    <a:pt x="21600" y="414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E17C6B80-5C61-4654-879E-3F42B499AF27}"/>
              </a:ext>
            </a:extLst>
          </p:cNvPr>
          <p:cNvGrpSpPr/>
          <p:nvPr/>
        </p:nvGrpSpPr>
        <p:grpSpPr>
          <a:xfrm>
            <a:off x="1035050" y="3649663"/>
            <a:ext cx="358775" cy="225425"/>
            <a:chOff x="1035050" y="3649663"/>
            <a:chExt cx="358775" cy="225425"/>
          </a:xfrm>
          <a:solidFill>
            <a:schemeClr val="bg1"/>
          </a:solidFill>
        </p:grpSpPr>
        <p:sp>
          <p:nvSpPr>
            <p:cNvPr id="120" name="AutoShape 105">
              <a:extLst>
                <a:ext uri="{FF2B5EF4-FFF2-40B4-BE49-F238E27FC236}">
                  <a16:creationId xmlns:a16="http://schemas.microsoft.com/office/drawing/2014/main" id="{CD4D9A37-ABC6-4D55-B5B6-28B528A03C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050" y="3649663"/>
              <a:ext cx="358775" cy="2254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9438"/>
                  </a:moveTo>
                  <a:cubicBezTo>
                    <a:pt x="7005" y="19438"/>
                    <a:pt x="3289" y="15988"/>
                    <a:pt x="1437" y="10797"/>
                  </a:cubicBezTo>
                  <a:cubicBezTo>
                    <a:pt x="3298" y="5598"/>
                    <a:pt x="7009" y="2161"/>
                    <a:pt x="10800" y="2161"/>
                  </a:cubicBezTo>
                  <a:cubicBezTo>
                    <a:pt x="14595" y="2161"/>
                    <a:pt x="18310" y="5611"/>
                    <a:pt x="20162" y="10802"/>
                  </a:cubicBezTo>
                  <a:cubicBezTo>
                    <a:pt x="18301" y="16000"/>
                    <a:pt x="14590" y="19438"/>
                    <a:pt x="10800" y="19438"/>
                  </a:cubicBezTo>
                  <a:moveTo>
                    <a:pt x="21576" y="10561"/>
                  </a:moveTo>
                  <a:cubicBezTo>
                    <a:pt x="21569" y="10516"/>
                    <a:pt x="21573" y="10467"/>
                    <a:pt x="21562" y="10423"/>
                  </a:cubicBezTo>
                  <a:cubicBezTo>
                    <a:pt x="21558" y="10406"/>
                    <a:pt x="21548" y="10395"/>
                    <a:pt x="21544" y="10378"/>
                  </a:cubicBezTo>
                  <a:cubicBezTo>
                    <a:pt x="21537" y="10352"/>
                    <a:pt x="21539" y="10322"/>
                    <a:pt x="21530" y="10297"/>
                  </a:cubicBezTo>
                  <a:cubicBezTo>
                    <a:pt x="19569" y="4298"/>
                    <a:pt x="15302" y="0"/>
                    <a:pt x="10800" y="0"/>
                  </a:cubicBezTo>
                  <a:cubicBezTo>
                    <a:pt x="6297" y="0"/>
                    <a:pt x="2030" y="4290"/>
                    <a:pt x="69" y="10290"/>
                  </a:cubicBezTo>
                  <a:cubicBezTo>
                    <a:pt x="61" y="10316"/>
                    <a:pt x="62" y="10344"/>
                    <a:pt x="55" y="10370"/>
                  </a:cubicBezTo>
                  <a:cubicBezTo>
                    <a:pt x="51" y="10387"/>
                    <a:pt x="41" y="10398"/>
                    <a:pt x="37" y="10415"/>
                  </a:cubicBezTo>
                  <a:cubicBezTo>
                    <a:pt x="26" y="10459"/>
                    <a:pt x="30" y="10508"/>
                    <a:pt x="24" y="10554"/>
                  </a:cubicBezTo>
                  <a:cubicBezTo>
                    <a:pt x="12" y="10635"/>
                    <a:pt x="0" y="10714"/>
                    <a:pt x="0" y="10796"/>
                  </a:cubicBezTo>
                  <a:cubicBezTo>
                    <a:pt x="0" y="10878"/>
                    <a:pt x="12" y="10955"/>
                    <a:pt x="24" y="11038"/>
                  </a:cubicBezTo>
                  <a:cubicBezTo>
                    <a:pt x="30" y="11083"/>
                    <a:pt x="26" y="11131"/>
                    <a:pt x="37" y="11175"/>
                  </a:cubicBezTo>
                  <a:cubicBezTo>
                    <a:pt x="41" y="11193"/>
                    <a:pt x="51" y="11204"/>
                    <a:pt x="55" y="11220"/>
                  </a:cubicBezTo>
                  <a:cubicBezTo>
                    <a:pt x="62" y="11247"/>
                    <a:pt x="61" y="11276"/>
                    <a:pt x="69" y="11302"/>
                  </a:cubicBezTo>
                  <a:cubicBezTo>
                    <a:pt x="2030" y="17300"/>
                    <a:pt x="6297" y="21599"/>
                    <a:pt x="10800" y="21599"/>
                  </a:cubicBezTo>
                  <a:cubicBezTo>
                    <a:pt x="15302" y="21599"/>
                    <a:pt x="19569" y="17308"/>
                    <a:pt x="21530" y="11309"/>
                  </a:cubicBezTo>
                  <a:cubicBezTo>
                    <a:pt x="21539" y="11283"/>
                    <a:pt x="21537" y="11255"/>
                    <a:pt x="21544" y="11228"/>
                  </a:cubicBezTo>
                  <a:cubicBezTo>
                    <a:pt x="21548" y="11212"/>
                    <a:pt x="21558" y="11201"/>
                    <a:pt x="21562" y="11183"/>
                  </a:cubicBezTo>
                  <a:cubicBezTo>
                    <a:pt x="21573" y="11139"/>
                    <a:pt x="21569" y="11089"/>
                    <a:pt x="21576" y="11044"/>
                  </a:cubicBezTo>
                  <a:cubicBezTo>
                    <a:pt x="21587" y="10963"/>
                    <a:pt x="21599" y="10885"/>
                    <a:pt x="21599" y="10803"/>
                  </a:cubicBezTo>
                  <a:cubicBezTo>
                    <a:pt x="21599" y="10721"/>
                    <a:pt x="21587" y="10642"/>
                    <a:pt x="21576" y="1056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21" name="AutoShape 106">
              <a:extLst>
                <a:ext uri="{FF2B5EF4-FFF2-40B4-BE49-F238E27FC236}">
                  <a16:creationId xmlns:a16="http://schemas.microsoft.com/office/drawing/2014/main" id="{9343037D-E05D-4787-AB23-2C6CA1FDA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988" y="3717925"/>
              <a:ext cx="50800" cy="492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2" y="0"/>
                  </a:moveTo>
                  <a:cubicBezTo>
                    <a:pt x="19193" y="0"/>
                    <a:pt x="19183" y="4"/>
                    <a:pt x="19174" y="4"/>
                  </a:cubicBezTo>
                  <a:cubicBezTo>
                    <a:pt x="8585" y="23"/>
                    <a:pt x="0" y="8607"/>
                    <a:pt x="0" y="19198"/>
                  </a:cubicBezTo>
                  <a:cubicBezTo>
                    <a:pt x="0" y="20523"/>
                    <a:pt x="1076" y="21600"/>
                    <a:pt x="2402" y="21600"/>
                  </a:cubicBezTo>
                  <a:cubicBezTo>
                    <a:pt x="3722" y="21600"/>
                    <a:pt x="4799" y="20523"/>
                    <a:pt x="4799" y="19198"/>
                  </a:cubicBezTo>
                  <a:cubicBezTo>
                    <a:pt x="4799" y="11262"/>
                    <a:pt x="11262" y="4803"/>
                    <a:pt x="19202" y="4803"/>
                  </a:cubicBezTo>
                  <a:lnTo>
                    <a:pt x="19202" y="4798"/>
                  </a:lnTo>
                  <a:cubicBezTo>
                    <a:pt x="20523" y="4798"/>
                    <a:pt x="21599" y="3721"/>
                    <a:pt x="21599" y="2401"/>
                  </a:cubicBezTo>
                  <a:cubicBezTo>
                    <a:pt x="21599" y="1076"/>
                    <a:pt x="20523" y="0"/>
                    <a:pt x="19202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22" name="AutoShape 107">
              <a:extLst>
                <a:ext uri="{FF2B5EF4-FFF2-40B4-BE49-F238E27FC236}">
                  <a16:creationId xmlns:a16="http://schemas.microsoft.com/office/drawing/2014/main" id="{F22DA75C-9E5B-43FC-AFC5-AFBDF8050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6650" y="3683000"/>
              <a:ext cx="157163" cy="1571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057"/>
                  </a:moveTo>
                  <a:cubicBezTo>
                    <a:pt x="5694" y="20057"/>
                    <a:pt x="1542" y="15905"/>
                    <a:pt x="1542" y="10800"/>
                  </a:cubicBezTo>
                  <a:cubicBezTo>
                    <a:pt x="1542" y="5694"/>
                    <a:pt x="5694" y="1542"/>
                    <a:pt x="10800" y="1542"/>
                  </a:cubicBezTo>
                  <a:cubicBezTo>
                    <a:pt x="15905" y="1542"/>
                    <a:pt x="20057" y="5694"/>
                    <a:pt x="20057" y="10800"/>
                  </a:cubicBezTo>
                  <a:cubicBezTo>
                    <a:pt x="20057" y="15905"/>
                    <a:pt x="15905" y="20057"/>
                    <a:pt x="10800" y="20057"/>
                  </a:cubicBezTo>
                  <a:moveTo>
                    <a:pt x="10800" y="0"/>
                  </a:moveTo>
                  <a:cubicBezTo>
                    <a:pt x="4834" y="0"/>
                    <a:pt x="0" y="4834"/>
                    <a:pt x="0" y="10800"/>
                  </a:cubicBezTo>
                  <a:cubicBezTo>
                    <a:pt x="0" y="16765"/>
                    <a:pt x="4834" y="21600"/>
                    <a:pt x="10800" y="21600"/>
                  </a:cubicBezTo>
                  <a:cubicBezTo>
                    <a:pt x="16765" y="21600"/>
                    <a:pt x="21599" y="16765"/>
                    <a:pt x="21599" y="10800"/>
                  </a:cubicBezTo>
                  <a:cubicBezTo>
                    <a:pt x="21599" y="4834"/>
                    <a:pt x="16765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23" name="组合 122">
            <a:extLst>
              <a:ext uri="{FF2B5EF4-FFF2-40B4-BE49-F238E27FC236}">
                <a16:creationId xmlns:a16="http://schemas.microsoft.com/office/drawing/2014/main" id="{605024CA-1721-486E-970E-44A398684601}"/>
              </a:ext>
            </a:extLst>
          </p:cNvPr>
          <p:cNvGrpSpPr/>
          <p:nvPr/>
        </p:nvGrpSpPr>
        <p:grpSpPr>
          <a:xfrm>
            <a:off x="361950" y="3582988"/>
            <a:ext cx="269875" cy="358775"/>
            <a:chOff x="361950" y="3582988"/>
            <a:chExt cx="269875" cy="358775"/>
          </a:xfrm>
          <a:solidFill>
            <a:schemeClr val="bg1"/>
          </a:solidFill>
        </p:grpSpPr>
        <p:sp>
          <p:nvSpPr>
            <p:cNvPr id="124" name="AutoShape 108">
              <a:extLst>
                <a:ext uri="{FF2B5EF4-FFF2-40B4-BE49-F238E27FC236}">
                  <a16:creationId xmlns:a16="http://schemas.microsoft.com/office/drawing/2014/main" id="{2131DA00-23AD-4147-84F5-C78A37CA8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625" y="3649663"/>
              <a:ext cx="134938" cy="1349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00"/>
                  </a:moveTo>
                  <a:cubicBezTo>
                    <a:pt x="15764" y="1800"/>
                    <a:pt x="19800" y="5835"/>
                    <a:pt x="19800" y="10800"/>
                  </a:cubicBezTo>
                  <a:cubicBezTo>
                    <a:pt x="19800" y="15764"/>
                    <a:pt x="15764" y="19800"/>
                    <a:pt x="10800" y="19800"/>
                  </a:cubicBezTo>
                  <a:cubicBezTo>
                    <a:pt x="5835" y="19800"/>
                    <a:pt x="1800" y="15764"/>
                    <a:pt x="1800" y="10800"/>
                  </a:cubicBezTo>
                  <a:cubicBezTo>
                    <a:pt x="1800" y="5835"/>
                    <a:pt x="5835" y="1800"/>
                    <a:pt x="10800" y="1800"/>
                  </a:cubicBezTo>
                  <a:moveTo>
                    <a:pt x="10800" y="21599"/>
                  </a:moveTo>
                  <a:cubicBezTo>
                    <a:pt x="16756" y="21599"/>
                    <a:pt x="21600" y="16756"/>
                    <a:pt x="21600" y="10800"/>
                  </a:cubicBezTo>
                  <a:cubicBezTo>
                    <a:pt x="21600" y="4843"/>
                    <a:pt x="16756" y="0"/>
                    <a:pt x="10800" y="0"/>
                  </a:cubicBezTo>
                  <a:cubicBezTo>
                    <a:pt x="4843" y="0"/>
                    <a:pt x="0" y="4843"/>
                    <a:pt x="0" y="10800"/>
                  </a:cubicBezTo>
                  <a:cubicBezTo>
                    <a:pt x="0" y="16756"/>
                    <a:pt x="4843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25" name="AutoShape 109">
              <a:extLst>
                <a:ext uri="{FF2B5EF4-FFF2-40B4-BE49-F238E27FC236}">
                  <a16:creationId xmlns:a16="http://schemas.microsoft.com/office/drawing/2014/main" id="{C0049CAD-CD90-4514-ACF4-FB13D48347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" y="3582988"/>
              <a:ext cx="269875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904" y="20170"/>
                  </a:moveTo>
                  <a:cubicBezTo>
                    <a:pt x="10885" y="20184"/>
                    <a:pt x="10830" y="20215"/>
                    <a:pt x="10782" y="20237"/>
                  </a:cubicBezTo>
                  <a:cubicBezTo>
                    <a:pt x="10774" y="20218"/>
                    <a:pt x="10707" y="20178"/>
                    <a:pt x="10666" y="20147"/>
                  </a:cubicBezTo>
                  <a:cubicBezTo>
                    <a:pt x="7368" y="17300"/>
                    <a:pt x="1799" y="12497"/>
                    <a:pt x="1799" y="8101"/>
                  </a:cubicBezTo>
                  <a:cubicBezTo>
                    <a:pt x="1799" y="4378"/>
                    <a:pt x="5838" y="1350"/>
                    <a:pt x="10800" y="1350"/>
                  </a:cubicBezTo>
                  <a:cubicBezTo>
                    <a:pt x="15762" y="1350"/>
                    <a:pt x="19800" y="4378"/>
                    <a:pt x="19800" y="8101"/>
                  </a:cubicBezTo>
                  <a:cubicBezTo>
                    <a:pt x="19800" y="12497"/>
                    <a:pt x="14231" y="17300"/>
                    <a:pt x="10904" y="20170"/>
                  </a:cubicBezTo>
                  <a:moveTo>
                    <a:pt x="10800" y="0"/>
                  </a:moveTo>
                  <a:cubicBezTo>
                    <a:pt x="4844" y="0"/>
                    <a:pt x="0" y="3588"/>
                    <a:pt x="0" y="8101"/>
                  </a:cubicBezTo>
                  <a:cubicBezTo>
                    <a:pt x="0" y="12826"/>
                    <a:pt x="5400" y="17660"/>
                    <a:pt x="9337" y="21056"/>
                  </a:cubicBezTo>
                  <a:cubicBezTo>
                    <a:pt x="9352" y="21070"/>
                    <a:pt x="9984" y="21599"/>
                    <a:pt x="10766" y="21599"/>
                  </a:cubicBezTo>
                  <a:lnTo>
                    <a:pt x="10834" y="21599"/>
                  </a:lnTo>
                  <a:cubicBezTo>
                    <a:pt x="11615" y="21599"/>
                    <a:pt x="12247" y="21070"/>
                    <a:pt x="12262" y="21056"/>
                  </a:cubicBezTo>
                  <a:cubicBezTo>
                    <a:pt x="16200" y="17660"/>
                    <a:pt x="21599" y="12826"/>
                    <a:pt x="21599" y="8101"/>
                  </a:cubicBezTo>
                  <a:cubicBezTo>
                    <a:pt x="21599" y="3588"/>
                    <a:pt x="16755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26" name="Group 112">
            <a:extLst>
              <a:ext uri="{FF2B5EF4-FFF2-40B4-BE49-F238E27FC236}">
                <a16:creationId xmlns:a16="http://schemas.microsoft.com/office/drawing/2014/main" id="{AB7CEE96-9F82-45D9-B6FC-84D233F81499}"/>
              </a:ext>
            </a:extLst>
          </p:cNvPr>
          <p:cNvGrpSpPr/>
          <p:nvPr/>
        </p:nvGrpSpPr>
        <p:grpSpPr>
          <a:xfrm>
            <a:off x="3909765" y="2886073"/>
            <a:ext cx="359779" cy="337063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27" name="AutoShape 110">
              <a:extLst>
                <a:ext uri="{FF2B5EF4-FFF2-40B4-BE49-F238E27FC236}">
                  <a16:creationId xmlns:a16="http://schemas.microsoft.com/office/drawing/2014/main" id="{30F52AEE-2F51-4A11-8D18-7E1E7DC30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28" name="AutoShape 111">
              <a:extLst>
                <a:ext uri="{FF2B5EF4-FFF2-40B4-BE49-F238E27FC236}">
                  <a16:creationId xmlns:a16="http://schemas.microsoft.com/office/drawing/2014/main" id="{2C3BCB76-D089-477B-8A9A-45F86466E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29" name="AutoShape 112">
            <a:extLst>
              <a:ext uri="{FF2B5EF4-FFF2-40B4-BE49-F238E27FC236}">
                <a16:creationId xmlns:a16="http://schemas.microsoft.com/office/drawing/2014/main" id="{5F8F7FB0-1DCC-429A-9423-B9F4E13B542C}"/>
              </a:ext>
            </a:extLst>
          </p:cNvPr>
          <p:cNvSpPr>
            <a:spLocks/>
          </p:cNvSpPr>
          <p:nvPr/>
        </p:nvSpPr>
        <p:spPr bwMode="auto">
          <a:xfrm>
            <a:off x="3190875" y="2863850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130" name="组合 129">
            <a:extLst>
              <a:ext uri="{FF2B5EF4-FFF2-40B4-BE49-F238E27FC236}">
                <a16:creationId xmlns:a16="http://schemas.microsoft.com/office/drawing/2014/main" id="{00C0C90F-C0B1-4E05-84FC-A1AC986B718C}"/>
              </a:ext>
            </a:extLst>
          </p:cNvPr>
          <p:cNvGrpSpPr/>
          <p:nvPr/>
        </p:nvGrpSpPr>
        <p:grpSpPr>
          <a:xfrm>
            <a:off x="2528974" y="2863357"/>
            <a:ext cx="246811" cy="35977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31" name="AutoShape 113">
              <a:extLst>
                <a:ext uri="{FF2B5EF4-FFF2-40B4-BE49-F238E27FC236}">
                  <a16:creationId xmlns:a16="http://schemas.microsoft.com/office/drawing/2014/main" id="{2B574F4B-6AC4-41BE-B7C3-C95C94C3B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32" name="AutoShape 114">
              <a:extLst>
                <a:ext uri="{FF2B5EF4-FFF2-40B4-BE49-F238E27FC236}">
                  <a16:creationId xmlns:a16="http://schemas.microsoft.com/office/drawing/2014/main" id="{BDBB998D-7213-4677-8FE0-69DBBB0A6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33" name="AutoShape 115">
            <a:extLst>
              <a:ext uri="{FF2B5EF4-FFF2-40B4-BE49-F238E27FC236}">
                <a16:creationId xmlns:a16="http://schemas.microsoft.com/office/drawing/2014/main" id="{3577D67D-0CDB-4782-BD3D-9836EC9A1053}"/>
              </a:ext>
            </a:extLst>
          </p:cNvPr>
          <p:cNvSpPr>
            <a:spLocks/>
          </p:cNvSpPr>
          <p:nvPr/>
        </p:nvSpPr>
        <p:spPr bwMode="auto">
          <a:xfrm>
            <a:off x="1798638" y="2863850"/>
            <a:ext cx="26987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800" y="12825"/>
                </a:moveTo>
                <a:lnTo>
                  <a:pt x="19800" y="13500"/>
                </a:lnTo>
                <a:lnTo>
                  <a:pt x="19800" y="14850"/>
                </a:lnTo>
                <a:lnTo>
                  <a:pt x="19800" y="15525"/>
                </a:lnTo>
                <a:cubicBezTo>
                  <a:pt x="19800" y="18129"/>
                  <a:pt x="16972" y="20249"/>
                  <a:pt x="13499" y="20249"/>
                </a:cubicBezTo>
                <a:lnTo>
                  <a:pt x="8099" y="20249"/>
                </a:lnTo>
                <a:cubicBezTo>
                  <a:pt x="4627" y="20249"/>
                  <a:pt x="1800" y="18129"/>
                  <a:pt x="1800" y="15525"/>
                </a:cubicBezTo>
                <a:lnTo>
                  <a:pt x="1800" y="14850"/>
                </a:lnTo>
                <a:lnTo>
                  <a:pt x="1800" y="13500"/>
                </a:lnTo>
                <a:lnTo>
                  <a:pt x="1800" y="12825"/>
                </a:lnTo>
                <a:lnTo>
                  <a:pt x="1800" y="10800"/>
                </a:lnTo>
                <a:cubicBezTo>
                  <a:pt x="1800" y="10427"/>
                  <a:pt x="2203" y="10124"/>
                  <a:pt x="2699" y="10124"/>
                </a:cubicBezTo>
                <a:lnTo>
                  <a:pt x="4499" y="10124"/>
                </a:lnTo>
                <a:lnTo>
                  <a:pt x="17100" y="10124"/>
                </a:lnTo>
                <a:lnTo>
                  <a:pt x="18899" y="10124"/>
                </a:lnTo>
                <a:cubicBezTo>
                  <a:pt x="19396" y="10124"/>
                  <a:pt x="19800" y="10427"/>
                  <a:pt x="19800" y="10800"/>
                </a:cubicBezTo>
                <a:cubicBezTo>
                  <a:pt x="19800" y="10800"/>
                  <a:pt x="19800" y="12825"/>
                  <a:pt x="19800" y="12825"/>
                </a:cubicBezTo>
                <a:close/>
                <a:moveTo>
                  <a:pt x="14400" y="6075"/>
                </a:moveTo>
                <a:lnTo>
                  <a:pt x="14400" y="6076"/>
                </a:lnTo>
                <a:lnTo>
                  <a:pt x="14400" y="8774"/>
                </a:lnTo>
                <a:lnTo>
                  <a:pt x="7200" y="8774"/>
                </a:lnTo>
                <a:lnTo>
                  <a:pt x="7200" y="6076"/>
                </a:lnTo>
                <a:lnTo>
                  <a:pt x="7200" y="6075"/>
                </a:lnTo>
                <a:cubicBezTo>
                  <a:pt x="7200" y="4583"/>
                  <a:pt x="8811" y="3375"/>
                  <a:pt x="10800" y="3375"/>
                </a:cubicBezTo>
                <a:cubicBezTo>
                  <a:pt x="12788" y="3375"/>
                  <a:pt x="14400" y="4583"/>
                  <a:pt x="14400" y="6075"/>
                </a:cubicBezTo>
                <a:moveTo>
                  <a:pt x="4499" y="6075"/>
                </a:moveTo>
                <a:cubicBezTo>
                  <a:pt x="4499" y="3465"/>
                  <a:pt x="7320" y="1350"/>
                  <a:pt x="10800" y="1350"/>
                </a:cubicBezTo>
                <a:cubicBezTo>
                  <a:pt x="14279" y="1350"/>
                  <a:pt x="17100" y="3465"/>
                  <a:pt x="17100" y="6075"/>
                </a:cubicBezTo>
                <a:lnTo>
                  <a:pt x="17100" y="8774"/>
                </a:lnTo>
                <a:lnTo>
                  <a:pt x="15299" y="8774"/>
                </a:lnTo>
                <a:lnTo>
                  <a:pt x="15299" y="6076"/>
                </a:lnTo>
                <a:cubicBezTo>
                  <a:pt x="15299" y="4212"/>
                  <a:pt x="13285" y="2701"/>
                  <a:pt x="10800" y="2701"/>
                </a:cubicBezTo>
                <a:cubicBezTo>
                  <a:pt x="8314" y="2701"/>
                  <a:pt x="6299" y="4212"/>
                  <a:pt x="6299" y="6076"/>
                </a:cubicBezTo>
                <a:lnTo>
                  <a:pt x="6299" y="8774"/>
                </a:lnTo>
                <a:lnTo>
                  <a:pt x="4499" y="8774"/>
                </a:lnTo>
                <a:cubicBezTo>
                  <a:pt x="4499" y="8774"/>
                  <a:pt x="4499" y="6075"/>
                  <a:pt x="4499" y="6075"/>
                </a:cubicBezTo>
                <a:close/>
                <a:moveTo>
                  <a:pt x="18899" y="8774"/>
                </a:moveTo>
                <a:lnTo>
                  <a:pt x="18899" y="6075"/>
                </a:lnTo>
                <a:cubicBezTo>
                  <a:pt x="18899" y="2719"/>
                  <a:pt x="15274" y="0"/>
                  <a:pt x="10800" y="0"/>
                </a:cubicBezTo>
                <a:cubicBezTo>
                  <a:pt x="6325" y="0"/>
                  <a:pt x="2699" y="2719"/>
                  <a:pt x="2699" y="6075"/>
                </a:cubicBezTo>
                <a:lnTo>
                  <a:pt x="2699" y="8774"/>
                </a:lnTo>
                <a:cubicBezTo>
                  <a:pt x="1208" y="8774"/>
                  <a:pt x="0" y="9681"/>
                  <a:pt x="0" y="10800"/>
                </a:cubicBezTo>
                <a:lnTo>
                  <a:pt x="0" y="12825"/>
                </a:lnTo>
                <a:lnTo>
                  <a:pt x="0" y="13500"/>
                </a:lnTo>
                <a:lnTo>
                  <a:pt x="0" y="14850"/>
                </a:lnTo>
                <a:lnTo>
                  <a:pt x="0" y="15525"/>
                </a:lnTo>
                <a:cubicBezTo>
                  <a:pt x="0" y="18880"/>
                  <a:pt x="3625" y="21599"/>
                  <a:pt x="8099" y="21599"/>
                </a:cubicBezTo>
                <a:lnTo>
                  <a:pt x="13499" y="21599"/>
                </a:lnTo>
                <a:cubicBezTo>
                  <a:pt x="17974" y="21599"/>
                  <a:pt x="21600" y="18880"/>
                  <a:pt x="21600" y="15525"/>
                </a:cubicBezTo>
                <a:lnTo>
                  <a:pt x="21600" y="14850"/>
                </a:lnTo>
                <a:lnTo>
                  <a:pt x="21600" y="13500"/>
                </a:lnTo>
                <a:lnTo>
                  <a:pt x="21600" y="12825"/>
                </a:lnTo>
                <a:lnTo>
                  <a:pt x="21600" y="10800"/>
                </a:lnTo>
                <a:cubicBezTo>
                  <a:pt x="21600" y="9681"/>
                  <a:pt x="20391" y="8774"/>
                  <a:pt x="18899" y="8774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34" name="AutoShape 116">
            <a:extLst>
              <a:ext uri="{FF2B5EF4-FFF2-40B4-BE49-F238E27FC236}">
                <a16:creationId xmlns:a16="http://schemas.microsoft.com/office/drawing/2014/main" id="{D11A3C6C-F931-41F7-8365-0B04664F733E}"/>
              </a:ext>
            </a:extLst>
          </p:cNvPr>
          <p:cNvSpPr>
            <a:spLocks/>
          </p:cNvSpPr>
          <p:nvPr/>
        </p:nvSpPr>
        <p:spPr bwMode="auto">
          <a:xfrm>
            <a:off x="1911350" y="3076575"/>
            <a:ext cx="44450" cy="6826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4838" y="0"/>
                  <a:pt x="0" y="3226"/>
                  <a:pt x="0" y="7201"/>
                </a:cubicBezTo>
                <a:cubicBezTo>
                  <a:pt x="0" y="9390"/>
                  <a:pt x="1798" y="13537"/>
                  <a:pt x="3601" y="16821"/>
                </a:cubicBezTo>
                <a:cubicBezTo>
                  <a:pt x="5070" y="19493"/>
                  <a:pt x="6916" y="21600"/>
                  <a:pt x="10800" y="21600"/>
                </a:cubicBezTo>
                <a:cubicBezTo>
                  <a:pt x="15016" y="21600"/>
                  <a:pt x="16529" y="19514"/>
                  <a:pt x="18003" y="16858"/>
                </a:cubicBezTo>
                <a:cubicBezTo>
                  <a:pt x="19828" y="13567"/>
                  <a:pt x="21600" y="9397"/>
                  <a:pt x="21600" y="7201"/>
                </a:cubicBezTo>
                <a:cubicBezTo>
                  <a:pt x="21600" y="3226"/>
                  <a:pt x="16761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35" name="AutoShape 117">
            <a:extLst>
              <a:ext uri="{FF2B5EF4-FFF2-40B4-BE49-F238E27FC236}">
                <a16:creationId xmlns:a16="http://schemas.microsoft.com/office/drawing/2014/main" id="{81D3EE88-4066-4D53-A235-4A24B959323D}"/>
              </a:ext>
            </a:extLst>
          </p:cNvPr>
          <p:cNvSpPr>
            <a:spLocks/>
          </p:cNvSpPr>
          <p:nvPr/>
        </p:nvSpPr>
        <p:spPr bwMode="auto">
          <a:xfrm>
            <a:off x="1035050" y="2930525"/>
            <a:ext cx="360363" cy="269875"/>
          </a:xfrm>
          <a:custGeom>
            <a:avLst/>
            <a:gdLst>
              <a:gd name="T0" fmla="+- 0 10799 1"/>
              <a:gd name="T1" fmla="*/ T0 w 21596"/>
              <a:gd name="T2" fmla="*/ 10800 h 21600"/>
              <a:gd name="T3" fmla="+- 0 10799 1"/>
              <a:gd name="T4" fmla="*/ T3 w 21596"/>
              <a:gd name="T5" fmla="*/ 10800 h 21600"/>
              <a:gd name="T6" fmla="+- 0 10799 1"/>
              <a:gd name="T7" fmla="*/ T6 w 21596"/>
              <a:gd name="T8" fmla="*/ 10800 h 21600"/>
              <a:gd name="T9" fmla="+- 0 10799 1"/>
              <a:gd name="T10" fmla="*/ T9 w 215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96" h="21600">
                <a:moveTo>
                  <a:pt x="4511" y="2151"/>
                </a:moveTo>
                <a:lnTo>
                  <a:pt x="6064" y="3877"/>
                </a:lnTo>
                <a:lnTo>
                  <a:pt x="4246" y="6302"/>
                </a:lnTo>
                <a:lnTo>
                  <a:pt x="1353" y="6302"/>
                </a:lnTo>
                <a:cubicBezTo>
                  <a:pt x="1353" y="6302"/>
                  <a:pt x="4511" y="2151"/>
                  <a:pt x="4511" y="2151"/>
                </a:cubicBezTo>
                <a:close/>
                <a:moveTo>
                  <a:pt x="17348" y="6302"/>
                </a:moveTo>
                <a:lnTo>
                  <a:pt x="15531" y="3877"/>
                </a:lnTo>
                <a:lnTo>
                  <a:pt x="17082" y="2153"/>
                </a:lnTo>
                <a:lnTo>
                  <a:pt x="20191" y="6302"/>
                </a:lnTo>
                <a:cubicBezTo>
                  <a:pt x="20191" y="6302"/>
                  <a:pt x="17348" y="6302"/>
                  <a:pt x="17348" y="6302"/>
                </a:cubicBezTo>
                <a:close/>
                <a:moveTo>
                  <a:pt x="17264" y="7202"/>
                </a:moveTo>
                <a:lnTo>
                  <a:pt x="19663" y="7202"/>
                </a:lnTo>
                <a:lnTo>
                  <a:pt x="13021" y="16638"/>
                </a:lnTo>
                <a:cubicBezTo>
                  <a:pt x="13021" y="16638"/>
                  <a:pt x="17264" y="7202"/>
                  <a:pt x="17264" y="7202"/>
                </a:cubicBezTo>
                <a:close/>
                <a:moveTo>
                  <a:pt x="8574" y="16637"/>
                </a:moveTo>
                <a:lnTo>
                  <a:pt x="1933" y="7202"/>
                </a:lnTo>
                <a:lnTo>
                  <a:pt x="4330" y="7202"/>
                </a:lnTo>
                <a:cubicBezTo>
                  <a:pt x="4330" y="7202"/>
                  <a:pt x="8574" y="16637"/>
                  <a:pt x="8574" y="16637"/>
                </a:cubicBezTo>
                <a:close/>
                <a:moveTo>
                  <a:pt x="8429" y="7202"/>
                </a:moveTo>
                <a:lnTo>
                  <a:pt x="10084" y="18249"/>
                </a:lnTo>
                <a:lnTo>
                  <a:pt x="5117" y="7202"/>
                </a:lnTo>
                <a:cubicBezTo>
                  <a:pt x="5117" y="7202"/>
                  <a:pt x="8429" y="7202"/>
                  <a:pt x="8429" y="7202"/>
                </a:cubicBezTo>
                <a:close/>
                <a:moveTo>
                  <a:pt x="6584" y="4456"/>
                </a:moveTo>
                <a:lnTo>
                  <a:pt x="8246" y="6302"/>
                </a:lnTo>
                <a:lnTo>
                  <a:pt x="5200" y="6302"/>
                </a:lnTo>
                <a:cubicBezTo>
                  <a:pt x="5200" y="6302"/>
                  <a:pt x="6584" y="4456"/>
                  <a:pt x="6584" y="4456"/>
                </a:cubicBezTo>
                <a:close/>
                <a:moveTo>
                  <a:pt x="6543" y="3238"/>
                </a:moveTo>
                <a:lnTo>
                  <a:pt x="5250" y="1800"/>
                </a:lnTo>
                <a:lnTo>
                  <a:pt x="7621" y="1800"/>
                </a:lnTo>
                <a:cubicBezTo>
                  <a:pt x="7621" y="1800"/>
                  <a:pt x="6543" y="3238"/>
                  <a:pt x="6543" y="3238"/>
                </a:cubicBezTo>
                <a:close/>
                <a:moveTo>
                  <a:pt x="10797" y="3466"/>
                </a:moveTo>
                <a:lnTo>
                  <a:pt x="9299" y="1800"/>
                </a:lnTo>
                <a:lnTo>
                  <a:pt x="12296" y="1800"/>
                </a:lnTo>
                <a:cubicBezTo>
                  <a:pt x="12296" y="1800"/>
                  <a:pt x="10797" y="3466"/>
                  <a:pt x="10797" y="3466"/>
                </a:cubicBezTo>
                <a:close/>
                <a:moveTo>
                  <a:pt x="13974" y="1800"/>
                </a:moveTo>
                <a:lnTo>
                  <a:pt x="16345" y="1800"/>
                </a:lnTo>
                <a:lnTo>
                  <a:pt x="15052" y="3238"/>
                </a:lnTo>
                <a:cubicBezTo>
                  <a:pt x="15052" y="3238"/>
                  <a:pt x="13974" y="1800"/>
                  <a:pt x="13974" y="1800"/>
                </a:cubicBezTo>
                <a:close/>
                <a:moveTo>
                  <a:pt x="13349" y="6302"/>
                </a:moveTo>
                <a:lnTo>
                  <a:pt x="15011" y="4456"/>
                </a:lnTo>
                <a:lnTo>
                  <a:pt x="16394" y="6302"/>
                </a:lnTo>
                <a:cubicBezTo>
                  <a:pt x="16394" y="6302"/>
                  <a:pt x="13349" y="6302"/>
                  <a:pt x="13349" y="6302"/>
                </a:cubicBezTo>
                <a:close/>
                <a:moveTo>
                  <a:pt x="13166" y="7202"/>
                </a:moveTo>
                <a:lnTo>
                  <a:pt x="16478" y="7202"/>
                </a:lnTo>
                <a:lnTo>
                  <a:pt x="11511" y="18249"/>
                </a:lnTo>
                <a:cubicBezTo>
                  <a:pt x="11511" y="18249"/>
                  <a:pt x="13166" y="7202"/>
                  <a:pt x="13166" y="7202"/>
                </a:cubicBezTo>
                <a:close/>
                <a:moveTo>
                  <a:pt x="12478" y="7202"/>
                </a:moveTo>
                <a:lnTo>
                  <a:pt x="10797" y="18414"/>
                </a:lnTo>
                <a:lnTo>
                  <a:pt x="9117" y="7202"/>
                </a:lnTo>
                <a:cubicBezTo>
                  <a:pt x="9117" y="7202"/>
                  <a:pt x="12478" y="7202"/>
                  <a:pt x="12478" y="7202"/>
                </a:cubicBezTo>
                <a:close/>
                <a:moveTo>
                  <a:pt x="8773" y="5716"/>
                </a:moveTo>
                <a:lnTo>
                  <a:pt x="7064" y="3817"/>
                </a:lnTo>
                <a:lnTo>
                  <a:pt x="8426" y="2000"/>
                </a:lnTo>
                <a:lnTo>
                  <a:pt x="10270" y="4051"/>
                </a:lnTo>
                <a:cubicBezTo>
                  <a:pt x="10270" y="4051"/>
                  <a:pt x="8773" y="5716"/>
                  <a:pt x="8773" y="5716"/>
                </a:cubicBezTo>
                <a:close/>
                <a:moveTo>
                  <a:pt x="11325" y="4051"/>
                </a:moveTo>
                <a:lnTo>
                  <a:pt x="13169" y="2000"/>
                </a:lnTo>
                <a:lnTo>
                  <a:pt x="14531" y="3817"/>
                </a:lnTo>
                <a:lnTo>
                  <a:pt x="12822" y="5716"/>
                </a:lnTo>
                <a:cubicBezTo>
                  <a:pt x="12822" y="5716"/>
                  <a:pt x="11325" y="4051"/>
                  <a:pt x="11325" y="4051"/>
                </a:cubicBezTo>
                <a:close/>
                <a:moveTo>
                  <a:pt x="12296" y="6302"/>
                </a:moveTo>
                <a:lnTo>
                  <a:pt x="9299" y="6302"/>
                </a:lnTo>
                <a:lnTo>
                  <a:pt x="10797" y="4638"/>
                </a:lnTo>
                <a:cubicBezTo>
                  <a:pt x="10797" y="4638"/>
                  <a:pt x="12296" y="6302"/>
                  <a:pt x="12296" y="6302"/>
                </a:cubicBezTo>
                <a:close/>
                <a:moveTo>
                  <a:pt x="21200" y="5102"/>
                </a:moveTo>
                <a:lnTo>
                  <a:pt x="17771" y="527"/>
                </a:lnTo>
                <a:cubicBezTo>
                  <a:pt x="17518" y="189"/>
                  <a:pt x="17176" y="0"/>
                  <a:pt x="16817" y="0"/>
                </a:cubicBezTo>
                <a:lnTo>
                  <a:pt x="4779" y="0"/>
                </a:lnTo>
                <a:cubicBezTo>
                  <a:pt x="4420" y="0"/>
                  <a:pt x="4077" y="189"/>
                  <a:pt x="3824" y="527"/>
                </a:cubicBezTo>
                <a:lnTo>
                  <a:pt x="395" y="5102"/>
                </a:lnTo>
                <a:cubicBezTo>
                  <a:pt x="131" y="5455"/>
                  <a:pt x="-1" y="5921"/>
                  <a:pt x="-1" y="6387"/>
                </a:cubicBezTo>
                <a:cubicBezTo>
                  <a:pt x="1" y="6810"/>
                  <a:pt x="114" y="7233"/>
                  <a:pt x="341" y="7573"/>
                </a:cubicBezTo>
                <a:lnTo>
                  <a:pt x="9788" y="20995"/>
                </a:lnTo>
                <a:cubicBezTo>
                  <a:pt x="10045" y="21379"/>
                  <a:pt x="10412" y="21599"/>
                  <a:pt x="10797" y="21599"/>
                </a:cubicBezTo>
                <a:cubicBezTo>
                  <a:pt x="11183" y="21599"/>
                  <a:pt x="11550" y="21379"/>
                  <a:pt x="11807" y="20995"/>
                </a:cubicBezTo>
                <a:lnTo>
                  <a:pt x="21255" y="7573"/>
                </a:lnTo>
                <a:cubicBezTo>
                  <a:pt x="21485" y="7226"/>
                  <a:pt x="21598" y="6791"/>
                  <a:pt x="21595" y="6359"/>
                </a:cubicBezTo>
                <a:cubicBezTo>
                  <a:pt x="21593" y="5902"/>
                  <a:pt x="21459" y="5449"/>
                  <a:pt x="21200" y="510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rPr>
              <a:t>	</a:t>
            </a:r>
          </a:p>
        </p:txBody>
      </p:sp>
      <p:grpSp>
        <p:nvGrpSpPr>
          <p:cNvPr id="136" name="Group 121">
            <a:extLst>
              <a:ext uri="{FF2B5EF4-FFF2-40B4-BE49-F238E27FC236}">
                <a16:creationId xmlns:a16="http://schemas.microsoft.com/office/drawing/2014/main" id="{ADB1399D-335A-4765-B322-B7EAE6DFCE02}"/>
              </a:ext>
            </a:extLst>
          </p:cNvPr>
          <p:cNvGrpSpPr/>
          <p:nvPr/>
        </p:nvGrpSpPr>
        <p:grpSpPr>
          <a:xfrm>
            <a:off x="317500" y="2908790"/>
            <a:ext cx="359165" cy="269526"/>
            <a:chOff x="723900" y="3569494"/>
            <a:chExt cx="464344" cy="348456"/>
          </a:xfrm>
          <a:solidFill>
            <a:schemeClr val="bg1"/>
          </a:solidFill>
        </p:grpSpPr>
        <p:sp>
          <p:nvSpPr>
            <p:cNvPr id="137" name="AutoShape 118">
              <a:extLst>
                <a:ext uri="{FF2B5EF4-FFF2-40B4-BE49-F238E27FC236}">
                  <a16:creationId xmlns:a16="http://schemas.microsoft.com/office/drawing/2014/main" id="{0124C140-84E3-429B-BCE5-EBE61A9D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900" y="3569494"/>
              <a:ext cx="464344" cy="348456"/>
            </a:xfrm>
            <a:custGeom>
              <a:avLst/>
              <a:gdLst>
                <a:gd name="T0" fmla="*/ 10732 w 21464"/>
                <a:gd name="T1" fmla="*/ 10800 h 21600"/>
                <a:gd name="T2" fmla="*/ 10732 w 21464"/>
                <a:gd name="T3" fmla="*/ 10800 h 21600"/>
                <a:gd name="T4" fmla="*/ 10732 w 21464"/>
                <a:gd name="T5" fmla="*/ 10800 h 21600"/>
                <a:gd name="T6" fmla="*/ 10732 w 21464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464" h="21600">
                  <a:moveTo>
                    <a:pt x="19918" y="11754"/>
                  </a:moveTo>
                  <a:lnTo>
                    <a:pt x="16564" y="18954"/>
                  </a:lnTo>
                  <a:cubicBezTo>
                    <a:pt x="16317" y="19484"/>
                    <a:pt x="15892" y="19800"/>
                    <a:pt x="15427" y="19800"/>
                  </a:cubicBezTo>
                  <a:lnTo>
                    <a:pt x="2683" y="19800"/>
                  </a:lnTo>
                  <a:cubicBezTo>
                    <a:pt x="1943" y="19800"/>
                    <a:pt x="1341" y="18992"/>
                    <a:pt x="1341" y="18000"/>
                  </a:cubicBezTo>
                  <a:lnTo>
                    <a:pt x="1341" y="3600"/>
                  </a:lnTo>
                  <a:cubicBezTo>
                    <a:pt x="1341" y="2608"/>
                    <a:pt x="1943" y="1800"/>
                    <a:pt x="2683" y="1800"/>
                  </a:cubicBezTo>
                  <a:lnTo>
                    <a:pt x="15427" y="1800"/>
                  </a:lnTo>
                  <a:cubicBezTo>
                    <a:pt x="15892" y="1800"/>
                    <a:pt x="16317" y="2116"/>
                    <a:pt x="16564" y="2645"/>
                  </a:cubicBezTo>
                  <a:lnTo>
                    <a:pt x="19917" y="9845"/>
                  </a:lnTo>
                  <a:cubicBezTo>
                    <a:pt x="20188" y="10425"/>
                    <a:pt x="20188" y="11174"/>
                    <a:pt x="19918" y="11754"/>
                  </a:cubicBezTo>
                  <a:moveTo>
                    <a:pt x="21055" y="8891"/>
                  </a:moveTo>
                  <a:lnTo>
                    <a:pt x="17701" y="1691"/>
                  </a:lnTo>
                  <a:cubicBezTo>
                    <a:pt x="17211" y="639"/>
                    <a:pt x="16352" y="0"/>
                    <a:pt x="15427" y="0"/>
                  </a:cubicBezTo>
                  <a:lnTo>
                    <a:pt x="2683" y="0"/>
                  </a:lnTo>
                  <a:cubicBezTo>
                    <a:pt x="1201" y="0"/>
                    <a:pt x="0" y="1611"/>
                    <a:pt x="0" y="3600"/>
                  </a:cubicBezTo>
                  <a:lnTo>
                    <a:pt x="0" y="18000"/>
                  </a:lnTo>
                  <a:cubicBezTo>
                    <a:pt x="0" y="19988"/>
                    <a:pt x="1201" y="21599"/>
                    <a:pt x="2683" y="21599"/>
                  </a:cubicBezTo>
                  <a:lnTo>
                    <a:pt x="15427" y="21599"/>
                  </a:lnTo>
                  <a:cubicBezTo>
                    <a:pt x="16352" y="21599"/>
                    <a:pt x="17211" y="20960"/>
                    <a:pt x="17701" y="19908"/>
                  </a:cubicBezTo>
                  <a:lnTo>
                    <a:pt x="21055" y="12708"/>
                  </a:lnTo>
                  <a:cubicBezTo>
                    <a:pt x="21600" y="11541"/>
                    <a:pt x="21600" y="10059"/>
                    <a:pt x="21055" y="889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38" name="AutoShape 119">
              <a:extLst>
                <a:ext uri="{FF2B5EF4-FFF2-40B4-BE49-F238E27FC236}">
                  <a16:creationId xmlns:a16="http://schemas.microsoft.com/office/drawing/2014/main" id="{1B8C63A0-F885-4A76-AF73-DA26B32BB5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619" y="3699669"/>
              <a:ext cx="87313" cy="873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000"/>
                  </a:moveTo>
                  <a:cubicBezTo>
                    <a:pt x="6825" y="18000"/>
                    <a:pt x="3600" y="14774"/>
                    <a:pt x="3600" y="10800"/>
                  </a:cubicBezTo>
                  <a:cubicBezTo>
                    <a:pt x="3600" y="6825"/>
                    <a:pt x="6825" y="3600"/>
                    <a:pt x="10800" y="3600"/>
                  </a:cubicBezTo>
                  <a:cubicBezTo>
                    <a:pt x="14774" y="3600"/>
                    <a:pt x="17999" y="6825"/>
                    <a:pt x="17999" y="10800"/>
                  </a:cubicBezTo>
                  <a:cubicBezTo>
                    <a:pt x="17999" y="14774"/>
                    <a:pt x="14774" y="18000"/>
                    <a:pt x="10800" y="18000"/>
                  </a:cubicBezTo>
                  <a:moveTo>
                    <a:pt x="10800" y="0"/>
                  </a:moveTo>
                  <a:cubicBezTo>
                    <a:pt x="4833" y="0"/>
                    <a:pt x="0" y="4833"/>
                    <a:pt x="0" y="10800"/>
                  </a:cubicBezTo>
                  <a:cubicBezTo>
                    <a:pt x="0" y="16766"/>
                    <a:pt x="4833" y="21599"/>
                    <a:pt x="10800" y="21599"/>
                  </a:cubicBezTo>
                  <a:cubicBezTo>
                    <a:pt x="16766" y="21599"/>
                    <a:pt x="21600" y="16766"/>
                    <a:pt x="21600" y="10800"/>
                  </a:cubicBezTo>
                  <a:cubicBezTo>
                    <a:pt x="21600" y="4833"/>
                    <a:pt x="16766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39" name="Group 124">
            <a:extLst>
              <a:ext uri="{FF2B5EF4-FFF2-40B4-BE49-F238E27FC236}">
                <a16:creationId xmlns:a16="http://schemas.microsoft.com/office/drawing/2014/main" id="{0D1FCB5D-C1EB-4E21-82D9-CF27F8051974}"/>
              </a:ext>
            </a:extLst>
          </p:cNvPr>
          <p:cNvGrpSpPr/>
          <p:nvPr/>
        </p:nvGrpSpPr>
        <p:grpSpPr>
          <a:xfrm>
            <a:off x="3909765" y="2178795"/>
            <a:ext cx="359779" cy="302680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140" name="AutoShape 120">
              <a:extLst>
                <a:ext uri="{FF2B5EF4-FFF2-40B4-BE49-F238E27FC236}">
                  <a16:creationId xmlns:a16="http://schemas.microsoft.com/office/drawing/2014/main" id="{57EC119D-1D98-421E-A4F4-33626E735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41" name="AutoShape 121">
              <a:extLst>
                <a:ext uri="{FF2B5EF4-FFF2-40B4-BE49-F238E27FC236}">
                  <a16:creationId xmlns:a16="http://schemas.microsoft.com/office/drawing/2014/main" id="{0E6939F1-0AEF-459C-A8BB-E910890D3C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42" name="AutoShape 122">
              <a:extLst>
                <a:ext uri="{FF2B5EF4-FFF2-40B4-BE49-F238E27FC236}">
                  <a16:creationId xmlns:a16="http://schemas.microsoft.com/office/drawing/2014/main" id="{C6E53A24-2205-4ACF-9051-BCF2FA622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61D8F503-540B-4A2B-9E5A-0F991D4D6BC7}"/>
              </a:ext>
            </a:extLst>
          </p:cNvPr>
          <p:cNvGrpSpPr/>
          <p:nvPr/>
        </p:nvGrpSpPr>
        <p:grpSpPr>
          <a:xfrm>
            <a:off x="3191434" y="2145028"/>
            <a:ext cx="359165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144" name="AutoShape 123">
              <a:extLst>
                <a:ext uri="{FF2B5EF4-FFF2-40B4-BE49-F238E27FC236}">
                  <a16:creationId xmlns:a16="http://schemas.microsoft.com/office/drawing/2014/main" id="{27EF63FE-17B5-455C-B488-EB521008D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45" name="AutoShape 124">
              <a:extLst>
                <a:ext uri="{FF2B5EF4-FFF2-40B4-BE49-F238E27FC236}">
                  <a16:creationId xmlns:a16="http://schemas.microsoft.com/office/drawing/2014/main" id="{C81627BE-C971-4556-B8D7-B692F3F52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46" name="AutoShape 125">
              <a:extLst>
                <a:ext uri="{FF2B5EF4-FFF2-40B4-BE49-F238E27FC236}">
                  <a16:creationId xmlns:a16="http://schemas.microsoft.com/office/drawing/2014/main" id="{6B6E8A4D-4F16-4404-B908-043C691CE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564A78C8-6BC5-4FB0-84ED-380094055060}"/>
              </a:ext>
            </a:extLst>
          </p:cNvPr>
          <p:cNvGrpSpPr/>
          <p:nvPr/>
        </p:nvGrpSpPr>
        <p:grpSpPr>
          <a:xfrm flipH="1">
            <a:off x="2473104" y="2145028"/>
            <a:ext cx="359165" cy="3591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148" name="AutoShape 126">
              <a:extLst>
                <a:ext uri="{FF2B5EF4-FFF2-40B4-BE49-F238E27FC236}">
                  <a16:creationId xmlns:a16="http://schemas.microsoft.com/office/drawing/2014/main" id="{4C8C24F6-DB6E-49F4-8DA8-AFD8569567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49" name="AutoShape 127">
              <a:extLst>
                <a:ext uri="{FF2B5EF4-FFF2-40B4-BE49-F238E27FC236}">
                  <a16:creationId xmlns:a16="http://schemas.microsoft.com/office/drawing/2014/main" id="{3F5C10C7-F871-4F33-A103-141BB93DC2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50" name="AutoShape 128">
            <a:extLst>
              <a:ext uri="{FF2B5EF4-FFF2-40B4-BE49-F238E27FC236}">
                <a16:creationId xmlns:a16="http://schemas.microsoft.com/office/drawing/2014/main" id="{16DD256B-B8D8-47C2-9EC2-28EE4329530A}"/>
              </a:ext>
            </a:extLst>
          </p:cNvPr>
          <p:cNvSpPr>
            <a:spLocks/>
          </p:cNvSpPr>
          <p:nvPr/>
        </p:nvSpPr>
        <p:spPr bwMode="auto">
          <a:xfrm>
            <a:off x="1754188" y="2144713"/>
            <a:ext cx="360362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4850" y="12150"/>
                </a:moveTo>
                <a:cubicBezTo>
                  <a:pt x="13851" y="12150"/>
                  <a:pt x="12926" y="11859"/>
                  <a:pt x="12124" y="11386"/>
                </a:cubicBezTo>
                <a:lnTo>
                  <a:pt x="11892" y="11618"/>
                </a:lnTo>
                <a:lnTo>
                  <a:pt x="11132" y="12377"/>
                </a:lnTo>
                <a:lnTo>
                  <a:pt x="9846" y="13663"/>
                </a:lnTo>
                <a:cubicBezTo>
                  <a:pt x="9593" y="13916"/>
                  <a:pt x="9451" y="14260"/>
                  <a:pt x="9451" y="14617"/>
                </a:cubicBezTo>
                <a:lnTo>
                  <a:pt x="9451" y="16200"/>
                </a:lnTo>
                <a:lnTo>
                  <a:pt x="8101" y="16200"/>
                </a:lnTo>
                <a:cubicBezTo>
                  <a:pt x="7356" y="16200"/>
                  <a:pt x="6751" y="16804"/>
                  <a:pt x="6751" y="17549"/>
                </a:cubicBezTo>
                <a:lnTo>
                  <a:pt x="6751" y="18900"/>
                </a:lnTo>
                <a:lnTo>
                  <a:pt x="5170" y="18900"/>
                </a:lnTo>
                <a:cubicBezTo>
                  <a:pt x="4812" y="18900"/>
                  <a:pt x="4469" y="19042"/>
                  <a:pt x="4216" y="19295"/>
                </a:cubicBezTo>
                <a:lnTo>
                  <a:pt x="3259" y="20252"/>
                </a:lnTo>
                <a:lnTo>
                  <a:pt x="1352" y="20249"/>
                </a:lnTo>
                <a:lnTo>
                  <a:pt x="1350" y="18326"/>
                </a:lnTo>
                <a:lnTo>
                  <a:pt x="9223" y="10467"/>
                </a:lnTo>
                <a:cubicBezTo>
                  <a:pt x="9223" y="10467"/>
                  <a:pt x="9223" y="10467"/>
                  <a:pt x="9224" y="10468"/>
                </a:cubicBezTo>
                <a:lnTo>
                  <a:pt x="10215" y="9477"/>
                </a:lnTo>
                <a:cubicBezTo>
                  <a:pt x="9741" y="8674"/>
                  <a:pt x="9451" y="7748"/>
                  <a:pt x="9451" y="6750"/>
                </a:cubicBezTo>
                <a:cubicBezTo>
                  <a:pt x="9451" y="3767"/>
                  <a:pt x="11869" y="1350"/>
                  <a:pt x="14850" y="1350"/>
                </a:cubicBezTo>
                <a:cubicBezTo>
                  <a:pt x="17832" y="1350"/>
                  <a:pt x="20250" y="3767"/>
                  <a:pt x="20250" y="6750"/>
                </a:cubicBezTo>
                <a:cubicBezTo>
                  <a:pt x="20250" y="9732"/>
                  <a:pt x="17832" y="12150"/>
                  <a:pt x="14850" y="12150"/>
                </a:cubicBezTo>
                <a:moveTo>
                  <a:pt x="14850" y="0"/>
                </a:moveTo>
                <a:cubicBezTo>
                  <a:pt x="11123" y="0"/>
                  <a:pt x="8101" y="3022"/>
                  <a:pt x="8101" y="6750"/>
                </a:cubicBezTo>
                <a:cubicBezTo>
                  <a:pt x="8101" y="7617"/>
                  <a:pt x="8283" y="8438"/>
                  <a:pt x="8582" y="9199"/>
                </a:cubicBezTo>
                <a:lnTo>
                  <a:pt x="383" y="17400"/>
                </a:lnTo>
                <a:cubicBezTo>
                  <a:pt x="146" y="17637"/>
                  <a:pt x="0" y="17863"/>
                  <a:pt x="0" y="18225"/>
                </a:cubicBezTo>
                <a:lnTo>
                  <a:pt x="0" y="20249"/>
                </a:lnTo>
                <a:cubicBezTo>
                  <a:pt x="0" y="20972"/>
                  <a:pt x="626" y="21599"/>
                  <a:pt x="1349" y="21599"/>
                </a:cubicBezTo>
                <a:lnTo>
                  <a:pt x="3374" y="21599"/>
                </a:lnTo>
                <a:cubicBezTo>
                  <a:pt x="3736" y="21599"/>
                  <a:pt x="3965" y="21455"/>
                  <a:pt x="4202" y="21219"/>
                </a:cubicBezTo>
                <a:lnTo>
                  <a:pt x="5170" y="20249"/>
                </a:lnTo>
                <a:lnTo>
                  <a:pt x="6751" y="20249"/>
                </a:lnTo>
                <a:cubicBezTo>
                  <a:pt x="7496" y="20249"/>
                  <a:pt x="8101" y="19645"/>
                  <a:pt x="8101" y="18900"/>
                </a:cubicBezTo>
                <a:lnTo>
                  <a:pt x="8101" y="17549"/>
                </a:lnTo>
                <a:lnTo>
                  <a:pt x="9451" y="17549"/>
                </a:lnTo>
                <a:cubicBezTo>
                  <a:pt x="10196" y="17549"/>
                  <a:pt x="10801" y="16945"/>
                  <a:pt x="10801" y="16200"/>
                </a:cubicBezTo>
                <a:lnTo>
                  <a:pt x="10801" y="14617"/>
                </a:lnTo>
                <a:lnTo>
                  <a:pt x="12400" y="13018"/>
                </a:lnTo>
                <a:cubicBezTo>
                  <a:pt x="13162" y="13317"/>
                  <a:pt x="13982" y="13500"/>
                  <a:pt x="14850" y="13500"/>
                </a:cubicBezTo>
                <a:cubicBezTo>
                  <a:pt x="18577" y="13500"/>
                  <a:pt x="21599" y="10477"/>
                  <a:pt x="21599" y="6750"/>
                </a:cubicBezTo>
                <a:cubicBezTo>
                  <a:pt x="21599" y="3022"/>
                  <a:pt x="18577" y="0"/>
                  <a:pt x="1485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51" name="AutoShape 129">
            <a:extLst>
              <a:ext uri="{FF2B5EF4-FFF2-40B4-BE49-F238E27FC236}">
                <a16:creationId xmlns:a16="http://schemas.microsoft.com/office/drawing/2014/main" id="{E96429B7-7518-4D38-AEC9-DF4B9BC1EFC5}"/>
              </a:ext>
            </a:extLst>
          </p:cNvPr>
          <p:cNvSpPr>
            <a:spLocks/>
          </p:cNvSpPr>
          <p:nvPr/>
        </p:nvSpPr>
        <p:spPr bwMode="auto">
          <a:xfrm>
            <a:off x="1979613" y="2189163"/>
            <a:ext cx="88900" cy="90487"/>
          </a:xfrm>
          <a:custGeom>
            <a:avLst/>
            <a:gdLst>
              <a:gd name="T0" fmla="*/ 10800 w 21600"/>
              <a:gd name="T1" fmla="+- 0 10800 134"/>
              <a:gd name="T2" fmla="*/ 10800 h 21333"/>
              <a:gd name="T3" fmla="*/ 10800 w 21600"/>
              <a:gd name="T4" fmla="+- 0 10800 134"/>
              <a:gd name="T5" fmla="*/ 10800 h 21333"/>
              <a:gd name="T6" fmla="*/ 10800 w 21600"/>
              <a:gd name="T7" fmla="+- 0 10800 134"/>
              <a:gd name="T8" fmla="*/ 10800 h 21333"/>
              <a:gd name="T9" fmla="*/ 10800 w 21600"/>
              <a:gd name="T10" fmla="+- 0 10800 134"/>
              <a:gd name="T11" fmla="*/ 10800 h 21333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21333">
                <a:moveTo>
                  <a:pt x="13008" y="18684"/>
                </a:moveTo>
                <a:cubicBezTo>
                  <a:pt x="9017" y="15850"/>
                  <a:pt x="5542" y="12415"/>
                  <a:pt x="2694" y="8570"/>
                </a:cubicBezTo>
                <a:cubicBezTo>
                  <a:pt x="3736" y="5628"/>
                  <a:pt x="5693" y="3697"/>
                  <a:pt x="8585" y="2647"/>
                </a:cubicBezTo>
                <a:cubicBezTo>
                  <a:pt x="12578" y="5489"/>
                  <a:pt x="16048" y="8911"/>
                  <a:pt x="18889" y="12809"/>
                </a:cubicBezTo>
                <a:cubicBezTo>
                  <a:pt x="17836" y="15730"/>
                  <a:pt x="15883" y="17647"/>
                  <a:pt x="13008" y="18684"/>
                </a:cubicBezTo>
                <a:moveTo>
                  <a:pt x="21110" y="11295"/>
                </a:moveTo>
                <a:cubicBezTo>
                  <a:pt x="18081" y="7130"/>
                  <a:pt x="14396" y="3496"/>
                  <a:pt x="10161" y="484"/>
                </a:cubicBezTo>
                <a:cubicBezTo>
                  <a:pt x="9468" y="-8"/>
                  <a:pt x="8579" y="-134"/>
                  <a:pt x="7778" y="145"/>
                </a:cubicBezTo>
                <a:cubicBezTo>
                  <a:pt x="4027" y="1450"/>
                  <a:pt x="1463" y="3983"/>
                  <a:pt x="145" y="7687"/>
                </a:cubicBezTo>
                <a:cubicBezTo>
                  <a:pt x="46" y="7962"/>
                  <a:pt x="0" y="8252"/>
                  <a:pt x="0" y="8537"/>
                </a:cubicBezTo>
                <a:cubicBezTo>
                  <a:pt x="0" y="9071"/>
                  <a:pt x="167" y="9596"/>
                  <a:pt x="487" y="10041"/>
                </a:cubicBezTo>
                <a:cubicBezTo>
                  <a:pt x="3525" y="14213"/>
                  <a:pt x="7211" y="17850"/>
                  <a:pt x="11431" y="20850"/>
                </a:cubicBezTo>
                <a:cubicBezTo>
                  <a:pt x="12122" y="21338"/>
                  <a:pt x="13010" y="21466"/>
                  <a:pt x="13812" y="21188"/>
                </a:cubicBezTo>
                <a:cubicBezTo>
                  <a:pt x="17563" y="19893"/>
                  <a:pt x="20133" y="17356"/>
                  <a:pt x="21451" y="13647"/>
                </a:cubicBezTo>
                <a:cubicBezTo>
                  <a:pt x="21551" y="13372"/>
                  <a:pt x="21600" y="13081"/>
                  <a:pt x="21600" y="12796"/>
                </a:cubicBezTo>
                <a:cubicBezTo>
                  <a:pt x="21600" y="12265"/>
                  <a:pt x="21429" y="11740"/>
                  <a:pt x="21110" y="1129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52" name="AutoShape 130">
            <a:extLst>
              <a:ext uri="{FF2B5EF4-FFF2-40B4-BE49-F238E27FC236}">
                <a16:creationId xmlns:a16="http://schemas.microsoft.com/office/drawing/2014/main" id="{D5DD08B0-E9F8-4C13-8EFC-717826955E2C}"/>
              </a:ext>
            </a:extLst>
          </p:cNvPr>
          <p:cNvSpPr>
            <a:spLocks/>
          </p:cNvSpPr>
          <p:nvPr/>
        </p:nvSpPr>
        <p:spPr bwMode="auto">
          <a:xfrm>
            <a:off x="1035050" y="2144713"/>
            <a:ext cx="360363" cy="358775"/>
          </a:xfrm>
          <a:custGeom>
            <a:avLst/>
            <a:gdLst>
              <a:gd name="T0" fmla="+- 0 10799 113"/>
              <a:gd name="T1" fmla="*/ T0 w 21373"/>
              <a:gd name="T2" fmla="*/ 10800 h 21600"/>
              <a:gd name="T3" fmla="+- 0 10799 113"/>
              <a:gd name="T4" fmla="*/ T3 w 21373"/>
              <a:gd name="T5" fmla="*/ 10800 h 21600"/>
              <a:gd name="T6" fmla="+- 0 10799 113"/>
              <a:gd name="T7" fmla="*/ T6 w 21373"/>
              <a:gd name="T8" fmla="*/ 10800 h 21600"/>
              <a:gd name="T9" fmla="+- 0 10799 113"/>
              <a:gd name="T10" fmla="*/ T9 w 2137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73" h="21600">
                <a:moveTo>
                  <a:pt x="1336" y="20249"/>
                </a:moveTo>
                <a:cubicBezTo>
                  <a:pt x="1428" y="20188"/>
                  <a:pt x="3691" y="18688"/>
                  <a:pt x="7070" y="17950"/>
                </a:cubicBezTo>
                <a:lnTo>
                  <a:pt x="8729" y="17587"/>
                </a:lnTo>
                <a:cubicBezTo>
                  <a:pt x="9321" y="17980"/>
                  <a:pt x="9972" y="18225"/>
                  <a:pt x="10686" y="18225"/>
                </a:cubicBezTo>
                <a:cubicBezTo>
                  <a:pt x="11401" y="18225"/>
                  <a:pt x="12052" y="17980"/>
                  <a:pt x="12644" y="17587"/>
                </a:cubicBezTo>
                <a:lnTo>
                  <a:pt x="14303" y="17950"/>
                </a:lnTo>
                <a:cubicBezTo>
                  <a:pt x="17656" y="18682"/>
                  <a:pt x="19911" y="20165"/>
                  <a:pt x="20037" y="20249"/>
                </a:cubicBezTo>
                <a:cubicBezTo>
                  <a:pt x="20037" y="20249"/>
                  <a:pt x="1336" y="20249"/>
                  <a:pt x="1336" y="20249"/>
                </a:cubicBezTo>
                <a:close/>
                <a:moveTo>
                  <a:pt x="13537" y="15793"/>
                </a:moveTo>
                <a:lnTo>
                  <a:pt x="13317" y="16073"/>
                </a:lnTo>
                <a:cubicBezTo>
                  <a:pt x="11725" y="17923"/>
                  <a:pt x="9648" y="17923"/>
                  <a:pt x="8056" y="16073"/>
                </a:cubicBezTo>
                <a:lnTo>
                  <a:pt x="7836" y="15793"/>
                </a:lnTo>
                <a:cubicBezTo>
                  <a:pt x="5977" y="13411"/>
                  <a:pt x="5053" y="10261"/>
                  <a:pt x="5451" y="7255"/>
                </a:cubicBezTo>
                <a:cubicBezTo>
                  <a:pt x="5815" y="4367"/>
                  <a:pt x="7453" y="1350"/>
                  <a:pt x="10686" y="1350"/>
                </a:cubicBezTo>
                <a:cubicBezTo>
                  <a:pt x="13920" y="1350"/>
                  <a:pt x="15558" y="4367"/>
                  <a:pt x="15922" y="7255"/>
                </a:cubicBezTo>
                <a:cubicBezTo>
                  <a:pt x="16318" y="10262"/>
                  <a:pt x="15398" y="13411"/>
                  <a:pt x="13537" y="15793"/>
                </a:cubicBezTo>
                <a:moveTo>
                  <a:pt x="20778" y="19126"/>
                </a:moveTo>
                <a:cubicBezTo>
                  <a:pt x="20644" y="19037"/>
                  <a:pt x="18209" y="17422"/>
                  <a:pt x="14585" y="16630"/>
                </a:cubicBezTo>
                <a:cubicBezTo>
                  <a:pt x="15914" y="14927"/>
                  <a:pt x="16767" y="12639"/>
                  <a:pt x="17130" y="11115"/>
                </a:cubicBezTo>
                <a:cubicBezTo>
                  <a:pt x="17633" y="9004"/>
                  <a:pt x="17438" y="4873"/>
                  <a:pt x="15431" y="2299"/>
                </a:cubicBezTo>
                <a:cubicBezTo>
                  <a:pt x="14259" y="795"/>
                  <a:pt x="12618" y="0"/>
                  <a:pt x="10686" y="0"/>
                </a:cubicBezTo>
                <a:cubicBezTo>
                  <a:pt x="8755" y="0"/>
                  <a:pt x="7114" y="795"/>
                  <a:pt x="5942" y="2299"/>
                </a:cubicBezTo>
                <a:cubicBezTo>
                  <a:pt x="3935" y="4873"/>
                  <a:pt x="3740" y="9004"/>
                  <a:pt x="4243" y="11115"/>
                </a:cubicBezTo>
                <a:cubicBezTo>
                  <a:pt x="4606" y="12639"/>
                  <a:pt x="5459" y="14927"/>
                  <a:pt x="6788" y="16630"/>
                </a:cubicBezTo>
                <a:cubicBezTo>
                  <a:pt x="3164" y="17422"/>
                  <a:pt x="729" y="19037"/>
                  <a:pt x="595" y="19126"/>
                </a:cubicBezTo>
                <a:cubicBezTo>
                  <a:pt x="105" y="19457"/>
                  <a:pt x="-113" y="20071"/>
                  <a:pt x="57" y="20640"/>
                </a:cubicBezTo>
                <a:cubicBezTo>
                  <a:pt x="228" y="21210"/>
                  <a:pt x="747" y="21599"/>
                  <a:pt x="1336" y="21599"/>
                </a:cubicBezTo>
                <a:lnTo>
                  <a:pt x="20037" y="21599"/>
                </a:lnTo>
                <a:cubicBezTo>
                  <a:pt x="20626" y="21599"/>
                  <a:pt x="21145" y="21210"/>
                  <a:pt x="21316" y="20640"/>
                </a:cubicBezTo>
                <a:cubicBezTo>
                  <a:pt x="21487" y="20071"/>
                  <a:pt x="21268" y="19457"/>
                  <a:pt x="20778" y="1912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53" name="AutoShape 131">
            <a:extLst>
              <a:ext uri="{FF2B5EF4-FFF2-40B4-BE49-F238E27FC236}">
                <a16:creationId xmlns:a16="http://schemas.microsoft.com/office/drawing/2014/main" id="{01D32CFC-E5B9-41CB-A5F3-29402C134927}"/>
              </a:ext>
            </a:extLst>
          </p:cNvPr>
          <p:cNvSpPr>
            <a:spLocks/>
          </p:cNvSpPr>
          <p:nvPr/>
        </p:nvSpPr>
        <p:spPr bwMode="auto">
          <a:xfrm>
            <a:off x="339725" y="2144713"/>
            <a:ext cx="31432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057" y="5400"/>
                </a:moveTo>
                <a:lnTo>
                  <a:pt x="20057" y="6075"/>
                </a:lnTo>
                <a:lnTo>
                  <a:pt x="1542" y="6075"/>
                </a:lnTo>
                <a:lnTo>
                  <a:pt x="1542" y="5400"/>
                </a:lnTo>
                <a:lnTo>
                  <a:pt x="1542" y="4725"/>
                </a:lnTo>
                <a:cubicBezTo>
                  <a:pt x="1542" y="4352"/>
                  <a:pt x="1887" y="4050"/>
                  <a:pt x="2314" y="4050"/>
                </a:cubicBezTo>
                <a:lnTo>
                  <a:pt x="19285" y="4050"/>
                </a:lnTo>
                <a:cubicBezTo>
                  <a:pt x="19712" y="4050"/>
                  <a:pt x="20057" y="4352"/>
                  <a:pt x="20057" y="4725"/>
                </a:cubicBezTo>
                <a:cubicBezTo>
                  <a:pt x="20057" y="4725"/>
                  <a:pt x="20057" y="5400"/>
                  <a:pt x="20057" y="5400"/>
                </a:cubicBezTo>
                <a:close/>
                <a:moveTo>
                  <a:pt x="18514" y="18900"/>
                </a:moveTo>
                <a:cubicBezTo>
                  <a:pt x="18514" y="19644"/>
                  <a:pt x="17822" y="20249"/>
                  <a:pt x="16971" y="20249"/>
                </a:cubicBezTo>
                <a:lnTo>
                  <a:pt x="4628" y="20249"/>
                </a:lnTo>
                <a:cubicBezTo>
                  <a:pt x="3777" y="20249"/>
                  <a:pt x="3085" y="19644"/>
                  <a:pt x="3085" y="18900"/>
                </a:cubicBezTo>
                <a:lnTo>
                  <a:pt x="3085" y="7425"/>
                </a:lnTo>
                <a:lnTo>
                  <a:pt x="18514" y="7425"/>
                </a:lnTo>
                <a:cubicBezTo>
                  <a:pt x="18514" y="7425"/>
                  <a:pt x="18514" y="18900"/>
                  <a:pt x="18514" y="18900"/>
                </a:cubicBezTo>
                <a:close/>
                <a:moveTo>
                  <a:pt x="6171" y="2025"/>
                </a:moveTo>
                <a:cubicBezTo>
                  <a:pt x="6171" y="1652"/>
                  <a:pt x="6516" y="1350"/>
                  <a:pt x="6942" y="1350"/>
                </a:cubicBezTo>
                <a:lnTo>
                  <a:pt x="14657" y="1350"/>
                </a:lnTo>
                <a:cubicBezTo>
                  <a:pt x="15083" y="1350"/>
                  <a:pt x="15428" y="1652"/>
                  <a:pt x="15428" y="2025"/>
                </a:cubicBezTo>
                <a:lnTo>
                  <a:pt x="15428" y="2700"/>
                </a:lnTo>
                <a:lnTo>
                  <a:pt x="6171" y="2700"/>
                </a:lnTo>
                <a:cubicBezTo>
                  <a:pt x="6171" y="2700"/>
                  <a:pt x="6171" y="2025"/>
                  <a:pt x="6171" y="2025"/>
                </a:cubicBezTo>
                <a:close/>
                <a:moveTo>
                  <a:pt x="21585" y="4601"/>
                </a:moveTo>
                <a:cubicBezTo>
                  <a:pt x="21511" y="3541"/>
                  <a:pt x="20516" y="2700"/>
                  <a:pt x="19285" y="2700"/>
                </a:cubicBezTo>
                <a:lnTo>
                  <a:pt x="16971" y="2700"/>
                </a:lnTo>
                <a:lnTo>
                  <a:pt x="16971" y="2025"/>
                </a:lnTo>
                <a:cubicBezTo>
                  <a:pt x="16971" y="906"/>
                  <a:pt x="15935" y="0"/>
                  <a:pt x="14657" y="0"/>
                </a:cubicBezTo>
                <a:lnTo>
                  <a:pt x="6942" y="0"/>
                </a:lnTo>
                <a:cubicBezTo>
                  <a:pt x="5664" y="0"/>
                  <a:pt x="4628" y="906"/>
                  <a:pt x="4628" y="2025"/>
                </a:cubicBezTo>
                <a:lnTo>
                  <a:pt x="4628" y="2700"/>
                </a:lnTo>
                <a:lnTo>
                  <a:pt x="2314" y="2700"/>
                </a:lnTo>
                <a:cubicBezTo>
                  <a:pt x="1083" y="2700"/>
                  <a:pt x="88" y="3541"/>
                  <a:pt x="14" y="4601"/>
                </a:cubicBezTo>
                <a:lnTo>
                  <a:pt x="0" y="4601"/>
                </a:lnTo>
                <a:lnTo>
                  <a:pt x="0" y="5400"/>
                </a:lnTo>
                <a:lnTo>
                  <a:pt x="0" y="6075"/>
                </a:lnTo>
                <a:cubicBezTo>
                  <a:pt x="0" y="6820"/>
                  <a:pt x="691" y="7425"/>
                  <a:pt x="1542" y="7425"/>
                </a:cubicBezTo>
                <a:lnTo>
                  <a:pt x="1542" y="18900"/>
                </a:lnTo>
                <a:cubicBezTo>
                  <a:pt x="1542" y="20391"/>
                  <a:pt x="2924" y="21599"/>
                  <a:pt x="4628" y="21599"/>
                </a:cubicBezTo>
                <a:lnTo>
                  <a:pt x="16971" y="21599"/>
                </a:lnTo>
                <a:cubicBezTo>
                  <a:pt x="18675" y="21599"/>
                  <a:pt x="20057" y="20391"/>
                  <a:pt x="20057" y="18900"/>
                </a:cubicBezTo>
                <a:lnTo>
                  <a:pt x="20057" y="7425"/>
                </a:lnTo>
                <a:cubicBezTo>
                  <a:pt x="20908" y="7425"/>
                  <a:pt x="21599" y="6820"/>
                  <a:pt x="21599" y="6075"/>
                </a:cubicBezTo>
                <a:lnTo>
                  <a:pt x="21599" y="5400"/>
                </a:lnTo>
                <a:lnTo>
                  <a:pt x="21599" y="4601"/>
                </a:lnTo>
                <a:cubicBezTo>
                  <a:pt x="21599" y="4601"/>
                  <a:pt x="21585" y="4601"/>
                  <a:pt x="21585" y="46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54" name="AutoShape 132">
            <a:extLst>
              <a:ext uri="{FF2B5EF4-FFF2-40B4-BE49-F238E27FC236}">
                <a16:creationId xmlns:a16="http://schemas.microsoft.com/office/drawing/2014/main" id="{85BBBD26-EBE8-4B20-867C-E9517F743C19}"/>
              </a:ext>
            </a:extLst>
          </p:cNvPr>
          <p:cNvSpPr>
            <a:spLocks/>
          </p:cNvSpPr>
          <p:nvPr/>
        </p:nvSpPr>
        <p:spPr bwMode="auto">
          <a:xfrm>
            <a:off x="406400" y="2290763"/>
            <a:ext cx="46038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5399" y="1440"/>
                </a:moveTo>
                <a:lnTo>
                  <a:pt x="16199" y="1440"/>
                </a:lnTo>
                <a:lnTo>
                  <a:pt x="16199" y="20160"/>
                </a:lnTo>
                <a:lnTo>
                  <a:pt x="5399" y="20160"/>
                </a:lnTo>
                <a:cubicBezTo>
                  <a:pt x="5399" y="20160"/>
                  <a:pt x="5399" y="1440"/>
                  <a:pt x="5399" y="1440"/>
                </a:cubicBezTo>
                <a:close/>
                <a:moveTo>
                  <a:pt x="5399" y="21600"/>
                </a:moveTo>
                <a:lnTo>
                  <a:pt x="16199" y="21600"/>
                </a:lnTo>
                <a:cubicBezTo>
                  <a:pt x="19187" y="21600"/>
                  <a:pt x="21600" y="20956"/>
                  <a:pt x="21600" y="20160"/>
                </a:cubicBezTo>
                <a:lnTo>
                  <a:pt x="21600" y="1440"/>
                </a:lnTo>
                <a:cubicBezTo>
                  <a:pt x="21600" y="644"/>
                  <a:pt x="19187" y="0"/>
                  <a:pt x="16199" y="0"/>
                </a:cubicBezTo>
                <a:lnTo>
                  <a:pt x="5399" y="0"/>
                </a:lnTo>
                <a:cubicBezTo>
                  <a:pt x="2412" y="0"/>
                  <a:pt x="0" y="644"/>
                  <a:pt x="0" y="1440"/>
                </a:cubicBezTo>
                <a:lnTo>
                  <a:pt x="0" y="20160"/>
                </a:lnTo>
                <a:cubicBezTo>
                  <a:pt x="0" y="20956"/>
                  <a:pt x="2412" y="21600"/>
                  <a:pt x="5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55" name="AutoShape 133">
            <a:extLst>
              <a:ext uri="{FF2B5EF4-FFF2-40B4-BE49-F238E27FC236}">
                <a16:creationId xmlns:a16="http://schemas.microsoft.com/office/drawing/2014/main" id="{80D8FA4F-AC23-4B6D-AF19-2FACDE6DBC39}"/>
              </a:ext>
            </a:extLst>
          </p:cNvPr>
          <p:cNvSpPr>
            <a:spLocks/>
          </p:cNvSpPr>
          <p:nvPr/>
        </p:nvSpPr>
        <p:spPr bwMode="auto">
          <a:xfrm>
            <a:off x="474663" y="2290763"/>
            <a:ext cx="44450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5399" y="1440"/>
                </a:moveTo>
                <a:lnTo>
                  <a:pt x="16199" y="1440"/>
                </a:lnTo>
                <a:lnTo>
                  <a:pt x="16199" y="20160"/>
                </a:lnTo>
                <a:lnTo>
                  <a:pt x="5399" y="20160"/>
                </a:lnTo>
                <a:cubicBezTo>
                  <a:pt x="5399" y="20160"/>
                  <a:pt x="5399" y="1440"/>
                  <a:pt x="5399" y="1440"/>
                </a:cubicBezTo>
                <a:close/>
                <a:moveTo>
                  <a:pt x="5399" y="21600"/>
                </a:moveTo>
                <a:lnTo>
                  <a:pt x="16199" y="21600"/>
                </a:lnTo>
                <a:cubicBezTo>
                  <a:pt x="19187" y="21600"/>
                  <a:pt x="21600" y="20956"/>
                  <a:pt x="21600" y="20160"/>
                </a:cubicBezTo>
                <a:lnTo>
                  <a:pt x="21600" y="1440"/>
                </a:lnTo>
                <a:cubicBezTo>
                  <a:pt x="21600" y="644"/>
                  <a:pt x="19187" y="0"/>
                  <a:pt x="16199" y="0"/>
                </a:cubicBezTo>
                <a:lnTo>
                  <a:pt x="5399" y="0"/>
                </a:lnTo>
                <a:cubicBezTo>
                  <a:pt x="2412" y="0"/>
                  <a:pt x="0" y="644"/>
                  <a:pt x="0" y="1440"/>
                </a:cubicBezTo>
                <a:lnTo>
                  <a:pt x="0" y="20160"/>
                </a:lnTo>
                <a:cubicBezTo>
                  <a:pt x="0" y="20956"/>
                  <a:pt x="2412" y="21600"/>
                  <a:pt x="5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56" name="AutoShape 134">
            <a:extLst>
              <a:ext uri="{FF2B5EF4-FFF2-40B4-BE49-F238E27FC236}">
                <a16:creationId xmlns:a16="http://schemas.microsoft.com/office/drawing/2014/main" id="{1228AF96-EDEB-4AAD-8480-7547BB9B111A}"/>
              </a:ext>
            </a:extLst>
          </p:cNvPr>
          <p:cNvSpPr>
            <a:spLocks/>
          </p:cNvSpPr>
          <p:nvPr/>
        </p:nvSpPr>
        <p:spPr bwMode="auto">
          <a:xfrm>
            <a:off x="541338" y="2290763"/>
            <a:ext cx="44450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5399" y="1440"/>
                </a:moveTo>
                <a:lnTo>
                  <a:pt x="16199" y="1440"/>
                </a:lnTo>
                <a:lnTo>
                  <a:pt x="16199" y="20160"/>
                </a:lnTo>
                <a:lnTo>
                  <a:pt x="5399" y="20160"/>
                </a:lnTo>
                <a:cubicBezTo>
                  <a:pt x="5399" y="20160"/>
                  <a:pt x="5399" y="1440"/>
                  <a:pt x="5399" y="1440"/>
                </a:cubicBezTo>
                <a:close/>
                <a:moveTo>
                  <a:pt x="5399" y="21600"/>
                </a:moveTo>
                <a:lnTo>
                  <a:pt x="16199" y="21600"/>
                </a:lnTo>
                <a:cubicBezTo>
                  <a:pt x="19187" y="21600"/>
                  <a:pt x="21600" y="20956"/>
                  <a:pt x="21600" y="20160"/>
                </a:cubicBezTo>
                <a:lnTo>
                  <a:pt x="21600" y="1440"/>
                </a:lnTo>
                <a:cubicBezTo>
                  <a:pt x="21600" y="644"/>
                  <a:pt x="19187" y="0"/>
                  <a:pt x="16199" y="0"/>
                </a:cubicBezTo>
                <a:lnTo>
                  <a:pt x="5399" y="0"/>
                </a:lnTo>
                <a:cubicBezTo>
                  <a:pt x="2412" y="0"/>
                  <a:pt x="0" y="644"/>
                  <a:pt x="0" y="1440"/>
                </a:cubicBezTo>
                <a:lnTo>
                  <a:pt x="0" y="20160"/>
                </a:lnTo>
                <a:cubicBezTo>
                  <a:pt x="0" y="20956"/>
                  <a:pt x="2412" y="21600"/>
                  <a:pt x="5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57" name="AutoShape 135">
            <a:extLst>
              <a:ext uri="{FF2B5EF4-FFF2-40B4-BE49-F238E27FC236}">
                <a16:creationId xmlns:a16="http://schemas.microsoft.com/office/drawing/2014/main" id="{C36C9498-D374-4728-9C43-A302E6408EA6}"/>
              </a:ext>
            </a:extLst>
          </p:cNvPr>
          <p:cNvSpPr>
            <a:spLocks/>
          </p:cNvSpPr>
          <p:nvPr/>
        </p:nvSpPr>
        <p:spPr bwMode="auto">
          <a:xfrm>
            <a:off x="3910013" y="1482725"/>
            <a:ext cx="358775" cy="24606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681"/>
                </a:moveTo>
                <a:lnTo>
                  <a:pt x="19651" y="18681"/>
                </a:lnTo>
                <a:lnTo>
                  <a:pt x="19575" y="18681"/>
                </a:lnTo>
                <a:lnTo>
                  <a:pt x="16874" y="14754"/>
                </a:lnTo>
                <a:lnTo>
                  <a:pt x="16874" y="14727"/>
                </a:lnTo>
                <a:lnTo>
                  <a:pt x="16199" y="13745"/>
                </a:lnTo>
                <a:lnTo>
                  <a:pt x="16199" y="7854"/>
                </a:lnTo>
                <a:lnTo>
                  <a:pt x="19575" y="2945"/>
                </a:lnTo>
                <a:lnTo>
                  <a:pt x="19651" y="2945"/>
                </a:lnTo>
                <a:lnTo>
                  <a:pt x="20249" y="2945"/>
                </a:lnTo>
                <a:cubicBezTo>
                  <a:pt x="20249" y="2945"/>
                  <a:pt x="20249" y="18681"/>
                  <a:pt x="20249" y="18681"/>
                </a:cubicBezTo>
                <a:close/>
                <a:moveTo>
                  <a:pt x="2024" y="19636"/>
                </a:moveTo>
                <a:cubicBezTo>
                  <a:pt x="1651" y="19636"/>
                  <a:pt x="1349" y="19195"/>
                  <a:pt x="1349" y="18654"/>
                </a:cubicBezTo>
                <a:lnTo>
                  <a:pt x="1349" y="2945"/>
                </a:lnTo>
                <a:cubicBezTo>
                  <a:pt x="1349" y="2402"/>
                  <a:pt x="1651" y="1963"/>
                  <a:pt x="2024" y="1963"/>
                </a:cubicBezTo>
                <a:lnTo>
                  <a:pt x="14849" y="1963"/>
                </a:lnTo>
                <a:cubicBezTo>
                  <a:pt x="15221" y="1963"/>
                  <a:pt x="15524" y="2403"/>
                  <a:pt x="15524" y="2945"/>
                </a:cubicBezTo>
                <a:lnTo>
                  <a:pt x="15524" y="18654"/>
                </a:lnTo>
                <a:cubicBezTo>
                  <a:pt x="15524" y="19195"/>
                  <a:pt x="15221" y="19636"/>
                  <a:pt x="14849" y="19636"/>
                </a:cubicBezTo>
                <a:cubicBezTo>
                  <a:pt x="14849" y="19636"/>
                  <a:pt x="2024" y="19636"/>
                  <a:pt x="2024" y="19636"/>
                </a:cubicBezTo>
                <a:close/>
                <a:moveTo>
                  <a:pt x="20249" y="981"/>
                </a:moveTo>
                <a:lnTo>
                  <a:pt x="19651" y="981"/>
                </a:lnTo>
                <a:cubicBezTo>
                  <a:pt x="19296" y="981"/>
                  <a:pt x="18956" y="1185"/>
                  <a:pt x="18703" y="1547"/>
                </a:cubicBezTo>
                <a:lnTo>
                  <a:pt x="16874" y="4170"/>
                </a:lnTo>
                <a:lnTo>
                  <a:pt x="16874" y="2945"/>
                </a:lnTo>
                <a:cubicBezTo>
                  <a:pt x="16874" y="1317"/>
                  <a:pt x="15967" y="0"/>
                  <a:pt x="14849" y="0"/>
                </a:cubicBezTo>
                <a:lnTo>
                  <a:pt x="2024" y="0"/>
                </a:lnTo>
                <a:cubicBezTo>
                  <a:pt x="908" y="0"/>
                  <a:pt x="0" y="1320"/>
                  <a:pt x="0" y="2945"/>
                </a:cubicBezTo>
                <a:lnTo>
                  <a:pt x="0" y="9789"/>
                </a:lnTo>
                <a:lnTo>
                  <a:pt x="0" y="18654"/>
                </a:lnTo>
                <a:cubicBezTo>
                  <a:pt x="0" y="20281"/>
                  <a:pt x="905" y="21599"/>
                  <a:pt x="2024" y="21599"/>
                </a:cubicBezTo>
                <a:lnTo>
                  <a:pt x="14849" y="21599"/>
                </a:lnTo>
                <a:cubicBezTo>
                  <a:pt x="15967" y="21599"/>
                  <a:pt x="16874" y="20281"/>
                  <a:pt x="16874" y="18654"/>
                </a:cubicBezTo>
                <a:lnTo>
                  <a:pt x="16874" y="17456"/>
                </a:lnTo>
                <a:lnTo>
                  <a:pt x="18703" y="20079"/>
                </a:lnTo>
                <a:cubicBezTo>
                  <a:pt x="18956" y="20442"/>
                  <a:pt x="19296" y="20645"/>
                  <a:pt x="19651" y="20645"/>
                </a:cubicBezTo>
                <a:lnTo>
                  <a:pt x="20249" y="20645"/>
                </a:lnTo>
                <a:cubicBezTo>
                  <a:pt x="20994" y="20645"/>
                  <a:pt x="21600" y="19765"/>
                  <a:pt x="21600" y="18681"/>
                </a:cubicBezTo>
                <a:lnTo>
                  <a:pt x="21600" y="2945"/>
                </a:lnTo>
                <a:cubicBezTo>
                  <a:pt x="21600" y="1860"/>
                  <a:pt x="20994" y="981"/>
                  <a:pt x="20249" y="9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FCF343E2-5129-44AE-AC99-CF153A992C65}"/>
              </a:ext>
            </a:extLst>
          </p:cNvPr>
          <p:cNvGrpSpPr/>
          <p:nvPr/>
        </p:nvGrpSpPr>
        <p:grpSpPr>
          <a:xfrm>
            <a:off x="3190875" y="1425575"/>
            <a:ext cx="360363" cy="360363"/>
            <a:chOff x="3190875" y="1425575"/>
            <a:chExt cx="360363" cy="360363"/>
          </a:xfrm>
          <a:solidFill>
            <a:schemeClr val="bg1"/>
          </a:solidFill>
        </p:grpSpPr>
        <p:sp>
          <p:nvSpPr>
            <p:cNvPr id="159" name="AutoShape 136">
              <a:extLst>
                <a:ext uri="{FF2B5EF4-FFF2-40B4-BE49-F238E27FC236}">
                  <a16:creationId xmlns:a16="http://schemas.microsoft.com/office/drawing/2014/main" id="{47DF829A-4040-4AD5-8BE3-83F2B81E1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2963" y="1471613"/>
              <a:ext cx="117475" cy="1174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538" y="20579"/>
                  </a:moveTo>
                  <a:lnTo>
                    <a:pt x="19542" y="20579"/>
                  </a:lnTo>
                  <a:cubicBezTo>
                    <a:pt x="19546" y="21142"/>
                    <a:pt x="20004" y="21600"/>
                    <a:pt x="20571" y="21600"/>
                  </a:cubicBezTo>
                  <a:cubicBezTo>
                    <a:pt x="21137" y="21600"/>
                    <a:pt x="21599" y="21138"/>
                    <a:pt x="21599" y="20571"/>
                  </a:cubicBezTo>
                  <a:cubicBezTo>
                    <a:pt x="21599" y="20565"/>
                    <a:pt x="21595" y="20561"/>
                    <a:pt x="21595" y="20555"/>
                  </a:cubicBezTo>
                  <a:cubicBezTo>
                    <a:pt x="21583" y="9221"/>
                    <a:pt x="12411" y="41"/>
                    <a:pt x="1080" y="12"/>
                  </a:cubicBezTo>
                  <a:cubicBezTo>
                    <a:pt x="1064" y="10"/>
                    <a:pt x="1048" y="0"/>
                    <a:pt x="1028" y="0"/>
                  </a:cubicBezTo>
                  <a:cubicBezTo>
                    <a:pt x="458" y="0"/>
                    <a:pt x="0" y="461"/>
                    <a:pt x="0" y="1028"/>
                  </a:cubicBezTo>
                  <a:cubicBezTo>
                    <a:pt x="0" y="1594"/>
                    <a:pt x="458" y="2055"/>
                    <a:pt x="1024" y="2057"/>
                  </a:cubicBezTo>
                  <a:lnTo>
                    <a:pt x="1024" y="2065"/>
                  </a:lnTo>
                  <a:cubicBezTo>
                    <a:pt x="11233" y="2065"/>
                    <a:pt x="19538" y="10370"/>
                    <a:pt x="19538" y="205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60" name="AutoShape 137">
              <a:extLst>
                <a:ext uri="{FF2B5EF4-FFF2-40B4-BE49-F238E27FC236}">
                  <a16:creationId xmlns:a16="http://schemas.microsoft.com/office/drawing/2014/main" id="{AAB777E1-9A97-482C-8B12-8A41E8693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25575"/>
              <a:ext cx="360363" cy="360363"/>
            </a:xfrm>
            <a:custGeom>
              <a:avLst/>
              <a:gdLst>
                <a:gd name="T0" fmla="+- 0 10819 195"/>
                <a:gd name="T1" fmla="*/ T0 w 21248"/>
                <a:gd name="T2" fmla="*/ 10800 h 21600"/>
                <a:gd name="T3" fmla="+- 0 10819 195"/>
                <a:gd name="T4" fmla="*/ T3 w 21248"/>
                <a:gd name="T5" fmla="*/ 10800 h 21600"/>
                <a:gd name="T6" fmla="+- 0 10819 195"/>
                <a:gd name="T7" fmla="*/ T6 w 21248"/>
                <a:gd name="T8" fmla="*/ 10800 h 21600"/>
                <a:gd name="T9" fmla="+- 0 10819 195"/>
                <a:gd name="T10" fmla="*/ T9 w 212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248" h="21600">
                  <a:moveTo>
                    <a:pt x="19868" y="17133"/>
                  </a:moveTo>
                  <a:cubicBezTo>
                    <a:pt x="19766" y="17386"/>
                    <a:pt x="19525" y="17549"/>
                    <a:pt x="19255" y="17549"/>
                  </a:cubicBezTo>
                  <a:lnTo>
                    <a:pt x="19058" y="17549"/>
                  </a:lnTo>
                  <a:lnTo>
                    <a:pt x="3983" y="2226"/>
                  </a:lnTo>
                  <a:lnTo>
                    <a:pt x="3983" y="2025"/>
                  </a:lnTo>
                  <a:cubicBezTo>
                    <a:pt x="3983" y="1750"/>
                    <a:pt x="4144" y="1506"/>
                    <a:pt x="4393" y="1401"/>
                  </a:cubicBezTo>
                  <a:cubicBezTo>
                    <a:pt x="4475" y="1367"/>
                    <a:pt x="4560" y="1350"/>
                    <a:pt x="4647" y="1350"/>
                  </a:cubicBezTo>
                  <a:cubicBezTo>
                    <a:pt x="4824" y="1350"/>
                    <a:pt x="4991" y="1420"/>
                    <a:pt x="5116" y="1547"/>
                  </a:cubicBezTo>
                  <a:lnTo>
                    <a:pt x="19724" y="16397"/>
                  </a:lnTo>
                  <a:cubicBezTo>
                    <a:pt x="19915" y="16591"/>
                    <a:pt x="19972" y="16880"/>
                    <a:pt x="19868" y="17133"/>
                  </a:cubicBezTo>
                  <a:moveTo>
                    <a:pt x="10121" y="17549"/>
                  </a:moveTo>
                  <a:cubicBezTo>
                    <a:pt x="10017" y="17549"/>
                    <a:pt x="9922" y="17586"/>
                    <a:pt x="9824" y="17609"/>
                  </a:cubicBezTo>
                  <a:lnTo>
                    <a:pt x="3923" y="11612"/>
                  </a:lnTo>
                  <a:cubicBezTo>
                    <a:pt x="3946" y="11512"/>
                    <a:pt x="3982" y="11415"/>
                    <a:pt x="3982" y="11311"/>
                  </a:cubicBezTo>
                  <a:lnTo>
                    <a:pt x="3983" y="3180"/>
                  </a:lnTo>
                  <a:lnTo>
                    <a:pt x="18119" y="17549"/>
                  </a:lnTo>
                  <a:cubicBezTo>
                    <a:pt x="18119" y="17549"/>
                    <a:pt x="10121" y="17549"/>
                    <a:pt x="10121" y="17549"/>
                  </a:cubicBezTo>
                  <a:close/>
                  <a:moveTo>
                    <a:pt x="9182" y="17945"/>
                  </a:moveTo>
                  <a:lnTo>
                    <a:pt x="7109" y="20052"/>
                  </a:lnTo>
                  <a:cubicBezTo>
                    <a:pt x="6939" y="20224"/>
                    <a:pt x="6742" y="20249"/>
                    <a:pt x="6640" y="20249"/>
                  </a:cubicBezTo>
                  <a:cubicBezTo>
                    <a:pt x="6537" y="20249"/>
                    <a:pt x="6339" y="20224"/>
                    <a:pt x="6170" y="20052"/>
                  </a:cubicBezTo>
                  <a:lnTo>
                    <a:pt x="1522" y="15327"/>
                  </a:lnTo>
                  <a:cubicBezTo>
                    <a:pt x="1352" y="15154"/>
                    <a:pt x="1327" y="14953"/>
                    <a:pt x="1327" y="14850"/>
                  </a:cubicBezTo>
                  <a:cubicBezTo>
                    <a:pt x="1327" y="14745"/>
                    <a:pt x="1352" y="14544"/>
                    <a:pt x="1522" y="14373"/>
                  </a:cubicBezTo>
                  <a:lnTo>
                    <a:pt x="3593" y="12266"/>
                  </a:lnTo>
                  <a:cubicBezTo>
                    <a:pt x="3599" y="12260"/>
                    <a:pt x="3601" y="12251"/>
                    <a:pt x="3607" y="12245"/>
                  </a:cubicBezTo>
                  <a:lnTo>
                    <a:pt x="9202" y="17932"/>
                  </a:lnTo>
                  <a:cubicBezTo>
                    <a:pt x="9196" y="17937"/>
                    <a:pt x="9187" y="17939"/>
                    <a:pt x="9182" y="17945"/>
                  </a:cubicBezTo>
                  <a:moveTo>
                    <a:pt x="6056" y="593"/>
                  </a:moveTo>
                  <a:cubicBezTo>
                    <a:pt x="5675" y="205"/>
                    <a:pt x="5165" y="0"/>
                    <a:pt x="4647" y="0"/>
                  </a:cubicBezTo>
                  <a:cubicBezTo>
                    <a:pt x="4390" y="0"/>
                    <a:pt x="4132" y="49"/>
                    <a:pt x="3885" y="154"/>
                  </a:cubicBezTo>
                  <a:cubicBezTo>
                    <a:pt x="3141" y="467"/>
                    <a:pt x="2655" y="1205"/>
                    <a:pt x="2655" y="2025"/>
                  </a:cubicBezTo>
                  <a:lnTo>
                    <a:pt x="2654" y="11311"/>
                  </a:lnTo>
                  <a:lnTo>
                    <a:pt x="583" y="13418"/>
                  </a:lnTo>
                  <a:cubicBezTo>
                    <a:pt x="-195" y="14208"/>
                    <a:pt x="-195" y="15491"/>
                    <a:pt x="583" y="16281"/>
                  </a:cubicBezTo>
                  <a:lnTo>
                    <a:pt x="5231" y="21006"/>
                  </a:lnTo>
                  <a:cubicBezTo>
                    <a:pt x="5620" y="21402"/>
                    <a:pt x="6131" y="21599"/>
                    <a:pt x="6640" y="21599"/>
                  </a:cubicBezTo>
                  <a:cubicBezTo>
                    <a:pt x="7150" y="21599"/>
                    <a:pt x="7659" y="21402"/>
                    <a:pt x="8048" y="21006"/>
                  </a:cubicBezTo>
                  <a:lnTo>
                    <a:pt x="10121" y="18900"/>
                  </a:lnTo>
                  <a:lnTo>
                    <a:pt x="19255" y="18900"/>
                  </a:lnTo>
                  <a:cubicBezTo>
                    <a:pt x="20062" y="18900"/>
                    <a:pt x="20788" y="18407"/>
                    <a:pt x="21095" y="17650"/>
                  </a:cubicBezTo>
                  <a:cubicBezTo>
                    <a:pt x="21405" y="16893"/>
                    <a:pt x="21234" y="16022"/>
                    <a:pt x="20663" y="15443"/>
                  </a:cubicBezTo>
                  <a:cubicBezTo>
                    <a:pt x="20663" y="15443"/>
                    <a:pt x="6056" y="593"/>
                    <a:pt x="6056" y="59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61" name="AutoShape 138">
              <a:extLst>
                <a:ext uri="{FF2B5EF4-FFF2-40B4-BE49-F238E27FC236}">
                  <a16:creationId xmlns:a16="http://schemas.microsoft.com/office/drawing/2014/main" id="{40E2C41D-89B0-4911-8C79-1CB172168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2963" y="1425575"/>
              <a:ext cx="168275" cy="1682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37" y="2880"/>
                  </a:moveTo>
                  <a:lnTo>
                    <a:pt x="1437" y="2885"/>
                  </a:lnTo>
                  <a:cubicBezTo>
                    <a:pt x="10965" y="2885"/>
                    <a:pt x="18717" y="10637"/>
                    <a:pt x="18717" y="20165"/>
                  </a:cubicBezTo>
                  <a:lnTo>
                    <a:pt x="18720" y="20165"/>
                  </a:lnTo>
                  <a:cubicBezTo>
                    <a:pt x="18722" y="20959"/>
                    <a:pt x="19366" y="21600"/>
                    <a:pt x="20160" y="21600"/>
                  </a:cubicBezTo>
                  <a:cubicBezTo>
                    <a:pt x="20955" y="21600"/>
                    <a:pt x="21599" y="20956"/>
                    <a:pt x="21599" y="20160"/>
                  </a:cubicBezTo>
                  <a:cubicBezTo>
                    <a:pt x="21599" y="20155"/>
                    <a:pt x="21597" y="20152"/>
                    <a:pt x="21597" y="20148"/>
                  </a:cubicBezTo>
                  <a:cubicBezTo>
                    <a:pt x="21588" y="9034"/>
                    <a:pt x="12588" y="28"/>
                    <a:pt x="1476" y="8"/>
                  </a:cubicBezTo>
                  <a:cubicBezTo>
                    <a:pt x="1465" y="7"/>
                    <a:pt x="1454" y="0"/>
                    <a:pt x="1440" y="0"/>
                  </a:cubicBezTo>
                  <a:cubicBezTo>
                    <a:pt x="644" y="0"/>
                    <a:pt x="0" y="644"/>
                    <a:pt x="0" y="1440"/>
                  </a:cubicBezTo>
                  <a:cubicBezTo>
                    <a:pt x="0" y="2234"/>
                    <a:pt x="644" y="2878"/>
                    <a:pt x="1437" y="2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62" name="AutoShape 139">
            <a:extLst>
              <a:ext uri="{FF2B5EF4-FFF2-40B4-BE49-F238E27FC236}">
                <a16:creationId xmlns:a16="http://schemas.microsoft.com/office/drawing/2014/main" id="{EC79E028-7E10-44BF-878B-2D00145129C4}"/>
              </a:ext>
            </a:extLst>
          </p:cNvPr>
          <p:cNvSpPr>
            <a:spLocks/>
          </p:cNvSpPr>
          <p:nvPr/>
        </p:nvSpPr>
        <p:spPr bwMode="auto">
          <a:xfrm>
            <a:off x="2473325" y="1425575"/>
            <a:ext cx="358775" cy="349250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163" name="组合 162">
            <a:extLst>
              <a:ext uri="{FF2B5EF4-FFF2-40B4-BE49-F238E27FC236}">
                <a16:creationId xmlns:a16="http://schemas.microsoft.com/office/drawing/2014/main" id="{6F7C35EC-F6DA-45AD-9CDC-FC5245ED6AD9}"/>
              </a:ext>
            </a:extLst>
          </p:cNvPr>
          <p:cNvGrpSpPr/>
          <p:nvPr/>
        </p:nvGrpSpPr>
        <p:grpSpPr>
          <a:xfrm>
            <a:off x="1754188" y="1471613"/>
            <a:ext cx="358775" cy="279400"/>
            <a:chOff x="1754188" y="1471613"/>
            <a:chExt cx="358775" cy="279400"/>
          </a:xfrm>
          <a:solidFill>
            <a:schemeClr val="bg1"/>
          </a:solidFill>
        </p:grpSpPr>
        <p:sp>
          <p:nvSpPr>
            <p:cNvPr id="164" name="AutoShape 140">
              <a:extLst>
                <a:ext uri="{FF2B5EF4-FFF2-40B4-BE49-F238E27FC236}">
                  <a16:creationId xmlns:a16="http://schemas.microsoft.com/office/drawing/2014/main" id="{F2403A47-4FFF-4355-A408-C74295B45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8638" y="1516063"/>
              <a:ext cx="225425" cy="182562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68" y="8008"/>
                    <a:pt x="2016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65" name="AutoShape 141">
              <a:extLst>
                <a:ext uri="{FF2B5EF4-FFF2-40B4-BE49-F238E27FC236}">
                  <a16:creationId xmlns:a16="http://schemas.microsoft.com/office/drawing/2014/main" id="{847A6F4D-B415-411E-A6DA-42DD3323D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1471613"/>
              <a:ext cx="358775" cy="279400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66" name="AutoShape 142">
              <a:extLst>
                <a:ext uri="{FF2B5EF4-FFF2-40B4-BE49-F238E27FC236}">
                  <a16:creationId xmlns:a16="http://schemas.microsoft.com/office/drawing/2014/main" id="{8214F79E-7CC9-40EF-AE2D-35648F555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175" y="1527175"/>
              <a:ext cx="33338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67" name="AutoShape 143">
              <a:extLst>
                <a:ext uri="{FF2B5EF4-FFF2-40B4-BE49-F238E27FC236}">
                  <a16:creationId xmlns:a16="http://schemas.microsoft.com/office/drawing/2014/main" id="{1DCEEDE5-AB00-4CFB-AB20-E37BC60CB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4063" y="1673225"/>
              <a:ext cx="44450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68" name="AutoShape 144">
              <a:extLst>
                <a:ext uri="{FF2B5EF4-FFF2-40B4-BE49-F238E27FC236}">
                  <a16:creationId xmlns:a16="http://schemas.microsoft.com/office/drawing/2014/main" id="{6C9310CD-7E14-4BF3-A158-C9C242BAC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175" y="1639888"/>
              <a:ext cx="44450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69" name="AutoShape 145">
              <a:extLst>
                <a:ext uri="{FF2B5EF4-FFF2-40B4-BE49-F238E27FC236}">
                  <a16:creationId xmlns:a16="http://schemas.microsoft.com/office/drawing/2014/main" id="{2C7F7C96-B2E7-4960-B21B-36614C76E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175" y="1606550"/>
              <a:ext cx="44450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70" name="AutoShape 146">
              <a:extLst>
                <a:ext uri="{FF2B5EF4-FFF2-40B4-BE49-F238E27FC236}">
                  <a16:creationId xmlns:a16="http://schemas.microsoft.com/office/drawing/2014/main" id="{19078234-39AF-48AE-85F5-DCBDD70D21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4675" y="1560513"/>
              <a:ext cx="66675" cy="47625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71" name="组合 170">
            <a:extLst>
              <a:ext uri="{FF2B5EF4-FFF2-40B4-BE49-F238E27FC236}">
                <a16:creationId xmlns:a16="http://schemas.microsoft.com/office/drawing/2014/main" id="{E0805FAA-595C-4118-BC3A-7AD8A80DB905}"/>
              </a:ext>
            </a:extLst>
          </p:cNvPr>
          <p:cNvGrpSpPr/>
          <p:nvPr/>
        </p:nvGrpSpPr>
        <p:grpSpPr>
          <a:xfrm>
            <a:off x="1035050" y="1447800"/>
            <a:ext cx="360363" cy="315913"/>
            <a:chOff x="1035050" y="1447800"/>
            <a:chExt cx="360363" cy="315913"/>
          </a:xfrm>
          <a:solidFill>
            <a:schemeClr val="bg1"/>
          </a:solidFill>
        </p:grpSpPr>
        <p:sp>
          <p:nvSpPr>
            <p:cNvPr id="172" name="AutoShape 147">
              <a:extLst>
                <a:ext uri="{FF2B5EF4-FFF2-40B4-BE49-F238E27FC236}">
                  <a16:creationId xmlns:a16="http://schemas.microsoft.com/office/drawing/2014/main" id="{621EEEFA-79DB-493F-89BD-6669321F0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050" y="1447800"/>
              <a:ext cx="360363" cy="315913"/>
            </a:xfrm>
            <a:custGeom>
              <a:avLst/>
              <a:gdLst>
                <a:gd name="T0" fmla="+- 0 10800 597"/>
                <a:gd name="T1" fmla="*/ T0 w 20407"/>
                <a:gd name="T2" fmla="+- 0 11028 672"/>
                <a:gd name="T3" fmla="*/ 11028 h 20712"/>
                <a:gd name="T4" fmla="+- 0 10800 597"/>
                <a:gd name="T5" fmla="*/ T4 w 20407"/>
                <a:gd name="T6" fmla="+- 0 11028 672"/>
                <a:gd name="T7" fmla="*/ 11028 h 20712"/>
                <a:gd name="T8" fmla="+- 0 10800 597"/>
                <a:gd name="T9" fmla="*/ T8 w 20407"/>
                <a:gd name="T10" fmla="+- 0 11028 672"/>
                <a:gd name="T11" fmla="*/ 11028 h 20712"/>
                <a:gd name="T12" fmla="+- 0 10800 597"/>
                <a:gd name="T13" fmla="*/ T12 w 20407"/>
                <a:gd name="T14" fmla="+- 0 11028 672"/>
                <a:gd name="T15" fmla="*/ 11028 h 2071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0407" h="20712">
                  <a:moveTo>
                    <a:pt x="17706" y="10922"/>
                  </a:moveTo>
                  <a:lnTo>
                    <a:pt x="10657" y="19017"/>
                  </a:lnTo>
                  <a:cubicBezTo>
                    <a:pt x="10407" y="19305"/>
                    <a:pt x="9998" y="19305"/>
                    <a:pt x="9748" y="19017"/>
                  </a:cubicBezTo>
                  <a:lnTo>
                    <a:pt x="2699" y="10922"/>
                  </a:lnTo>
                  <a:cubicBezTo>
                    <a:pt x="817" y="8762"/>
                    <a:pt x="817" y="5247"/>
                    <a:pt x="2699" y="3087"/>
                  </a:cubicBezTo>
                  <a:cubicBezTo>
                    <a:pt x="4512" y="1004"/>
                    <a:pt x="7429" y="931"/>
                    <a:pt x="9338" y="2923"/>
                  </a:cubicBezTo>
                  <a:lnTo>
                    <a:pt x="10202" y="3825"/>
                  </a:lnTo>
                  <a:lnTo>
                    <a:pt x="11067" y="2923"/>
                  </a:lnTo>
                  <a:cubicBezTo>
                    <a:pt x="12976" y="931"/>
                    <a:pt x="15893" y="1004"/>
                    <a:pt x="17706" y="3087"/>
                  </a:cubicBezTo>
                  <a:cubicBezTo>
                    <a:pt x="19588" y="5247"/>
                    <a:pt x="19588" y="8762"/>
                    <a:pt x="17706" y="10922"/>
                  </a:cubicBezTo>
                  <a:moveTo>
                    <a:pt x="18616" y="2043"/>
                  </a:moveTo>
                  <a:cubicBezTo>
                    <a:pt x="16301" y="-617"/>
                    <a:pt x="12601" y="-672"/>
                    <a:pt x="10202" y="1830"/>
                  </a:cubicBezTo>
                  <a:cubicBezTo>
                    <a:pt x="7805" y="-672"/>
                    <a:pt x="4104" y="-617"/>
                    <a:pt x="1789" y="2043"/>
                  </a:cubicBezTo>
                  <a:cubicBezTo>
                    <a:pt x="-597" y="4783"/>
                    <a:pt x="-597" y="9226"/>
                    <a:pt x="1789" y="11967"/>
                  </a:cubicBezTo>
                  <a:cubicBezTo>
                    <a:pt x="2470" y="12750"/>
                    <a:pt x="8838" y="20061"/>
                    <a:pt x="8838" y="20061"/>
                  </a:cubicBezTo>
                  <a:cubicBezTo>
                    <a:pt x="9592" y="20928"/>
                    <a:pt x="10812" y="20928"/>
                    <a:pt x="11567" y="20061"/>
                  </a:cubicBezTo>
                  <a:cubicBezTo>
                    <a:pt x="11567" y="20061"/>
                    <a:pt x="18539" y="12056"/>
                    <a:pt x="18616" y="11967"/>
                  </a:cubicBezTo>
                  <a:cubicBezTo>
                    <a:pt x="21003" y="9226"/>
                    <a:pt x="21003" y="4783"/>
                    <a:pt x="18616" y="204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73" name="AutoShape 148">
              <a:extLst>
                <a:ext uri="{FF2B5EF4-FFF2-40B4-BE49-F238E27FC236}">
                  <a16:creationId xmlns:a16="http://schemas.microsoft.com/office/drawing/2014/main" id="{32783F40-F050-4AA9-BCCB-959B55B75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200" y="1504950"/>
              <a:ext cx="52388" cy="523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326" y="0"/>
                  </a:moveTo>
                  <a:cubicBezTo>
                    <a:pt x="19317" y="0"/>
                    <a:pt x="19317" y="4"/>
                    <a:pt x="19308" y="4"/>
                  </a:cubicBezTo>
                  <a:cubicBezTo>
                    <a:pt x="8643" y="13"/>
                    <a:pt x="0" y="8659"/>
                    <a:pt x="0" y="19326"/>
                  </a:cubicBezTo>
                  <a:cubicBezTo>
                    <a:pt x="0" y="20580"/>
                    <a:pt x="1019" y="21600"/>
                    <a:pt x="2273" y="21600"/>
                  </a:cubicBezTo>
                  <a:cubicBezTo>
                    <a:pt x="3528" y="21600"/>
                    <a:pt x="4547" y="20580"/>
                    <a:pt x="4547" y="19326"/>
                  </a:cubicBezTo>
                  <a:lnTo>
                    <a:pt x="4547" y="19321"/>
                  </a:lnTo>
                  <a:cubicBezTo>
                    <a:pt x="4547" y="11164"/>
                    <a:pt x="11164" y="4547"/>
                    <a:pt x="19321" y="4547"/>
                  </a:cubicBezTo>
                  <a:lnTo>
                    <a:pt x="19326" y="4547"/>
                  </a:lnTo>
                  <a:cubicBezTo>
                    <a:pt x="20580" y="4547"/>
                    <a:pt x="21599" y="3528"/>
                    <a:pt x="21599" y="2273"/>
                  </a:cubicBezTo>
                  <a:cubicBezTo>
                    <a:pt x="21599" y="1019"/>
                    <a:pt x="20580" y="0"/>
                    <a:pt x="19326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74" name="AutoShape 149">
            <a:extLst>
              <a:ext uri="{FF2B5EF4-FFF2-40B4-BE49-F238E27FC236}">
                <a16:creationId xmlns:a16="http://schemas.microsoft.com/office/drawing/2014/main" id="{2B495FEC-D010-4328-BA2D-EAAEF5034CD3}"/>
              </a:ext>
            </a:extLst>
          </p:cNvPr>
          <p:cNvSpPr>
            <a:spLocks/>
          </p:cNvSpPr>
          <p:nvPr/>
        </p:nvSpPr>
        <p:spPr bwMode="auto">
          <a:xfrm>
            <a:off x="317500" y="1471613"/>
            <a:ext cx="358775" cy="2571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537" y="19720"/>
                </a:moveTo>
                <a:lnTo>
                  <a:pt x="16537" y="19721"/>
                </a:lnTo>
                <a:lnTo>
                  <a:pt x="4387" y="19721"/>
                </a:lnTo>
                <a:cubicBezTo>
                  <a:pt x="2713" y="19720"/>
                  <a:pt x="1350" y="17824"/>
                  <a:pt x="1350" y="15494"/>
                </a:cubicBezTo>
                <a:cubicBezTo>
                  <a:pt x="1350" y="13992"/>
                  <a:pt x="1918" y="12635"/>
                  <a:pt x="2871" y="11862"/>
                </a:cubicBezTo>
                <a:cubicBezTo>
                  <a:pt x="3797" y="11123"/>
                  <a:pt x="3860" y="10975"/>
                  <a:pt x="3472" y="9647"/>
                </a:cubicBezTo>
                <a:cubicBezTo>
                  <a:pt x="3406" y="9374"/>
                  <a:pt x="3375" y="9136"/>
                  <a:pt x="3375" y="8921"/>
                </a:cubicBezTo>
                <a:cubicBezTo>
                  <a:pt x="3375" y="7626"/>
                  <a:pt x="4131" y="6573"/>
                  <a:pt x="5062" y="6573"/>
                </a:cubicBezTo>
                <a:cubicBezTo>
                  <a:pt x="5062" y="6573"/>
                  <a:pt x="5505" y="6529"/>
                  <a:pt x="5976" y="6789"/>
                </a:cubicBezTo>
                <a:cubicBezTo>
                  <a:pt x="6750" y="7219"/>
                  <a:pt x="6834" y="6808"/>
                  <a:pt x="7200" y="5701"/>
                </a:cubicBezTo>
                <a:cubicBezTo>
                  <a:pt x="7974" y="3380"/>
                  <a:pt x="9652" y="1878"/>
                  <a:pt x="11475" y="1878"/>
                </a:cubicBezTo>
                <a:cubicBezTo>
                  <a:pt x="13905" y="1878"/>
                  <a:pt x="15914" y="4435"/>
                  <a:pt x="16148" y="7826"/>
                </a:cubicBezTo>
                <a:cubicBezTo>
                  <a:pt x="16231" y="9171"/>
                  <a:pt x="16231" y="9171"/>
                  <a:pt x="17239" y="9491"/>
                </a:cubicBezTo>
                <a:cubicBezTo>
                  <a:pt x="18984" y="9955"/>
                  <a:pt x="20250" y="12085"/>
                  <a:pt x="20250" y="14555"/>
                </a:cubicBezTo>
                <a:cubicBezTo>
                  <a:pt x="20250" y="17404"/>
                  <a:pt x="18585" y="19720"/>
                  <a:pt x="16537" y="19720"/>
                </a:cubicBezTo>
                <a:moveTo>
                  <a:pt x="17492" y="7647"/>
                </a:moveTo>
                <a:cubicBezTo>
                  <a:pt x="17196" y="3362"/>
                  <a:pt x="14632" y="0"/>
                  <a:pt x="11475" y="0"/>
                </a:cubicBezTo>
                <a:cubicBezTo>
                  <a:pt x="9031" y="0"/>
                  <a:pt x="6939" y="2017"/>
                  <a:pt x="5976" y="4911"/>
                </a:cubicBezTo>
                <a:cubicBezTo>
                  <a:pt x="5685" y="4784"/>
                  <a:pt x="5383" y="4695"/>
                  <a:pt x="5062" y="4695"/>
                </a:cubicBezTo>
                <a:cubicBezTo>
                  <a:pt x="3385" y="4695"/>
                  <a:pt x="2025" y="6589"/>
                  <a:pt x="2025" y="8921"/>
                </a:cubicBezTo>
                <a:cubicBezTo>
                  <a:pt x="2025" y="9385"/>
                  <a:pt x="2092" y="9824"/>
                  <a:pt x="2191" y="10240"/>
                </a:cubicBezTo>
                <a:cubicBezTo>
                  <a:pt x="886" y="11298"/>
                  <a:pt x="0" y="13242"/>
                  <a:pt x="0" y="15494"/>
                </a:cubicBezTo>
                <a:cubicBezTo>
                  <a:pt x="0" y="18866"/>
                  <a:pt x="1964" y="21599"/>
                  <a:pt x="4387" y="21599"/>
                </a:cubicBezTo>
                <a:lnTo>
                  <a:pt x="4387" y="21600"/>
                </a:lnTo>
                <a:lnTo>
                  <a:pt x="16537" y="21600"/>
                </a:lnTo>
                <a:lnTo>
                  <a:pt x="16537" y="21599"/>
                </a:lnTo>
                <a:cubicBezTo>
                  <a:pt x="19334" y="21599"/>
                  <a:pt x="21599" y="18446"/>
                  <a:pt x="21599" y="14555"/>
                </a:cubicBezTo>
                <a:cubicBezTo>
                  <a:pt x="21599" y="11120"/>
                  <a:pt x="19831" y="8269"/>
                  <a:pt x="17492" y="764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27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椭圆 430">
            <a:extLst>
              <a:ext uri="{FF2B5EF4-FFF2-40B4-BE49-F238E27FC236}">
                <a16:creationId xmlns:a16="http://schemas.microsoft.com/office/drawing/2014/main" id="{AB81A9A5-D68E-49E1-9496-E5C78DD75973}"/>
              </a:ext>
            </a:extLst>
          </p:cNvPr>
          <p:cNvSpPr/>
          <p:nvPr/>
        </p:nvSpPr>
        <p:spPr>
          <a:xfrm>
            <a:off x="-702134" y="698815"/>
            <a:ext cx="446696" cy="446696"/>
          </a:xfrm>
          <a:prstGeom prst="ellipse">
            <a:avLst/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椭圆 431">
            <a:extLst>
              <a:ext uri="{FF2B5EF4-FFF2-40B4-BE49-F238E27FC236}">
                <a16:creationId xmlns:a16="http://schemas.microsoft.com/office/drawing/2014/main" id="{936A7086-5BF1-438D-B0F8-90C5937EA218}"/>
              </a:ext>
            </a:extLst>
          </p:cNvPr>
          <p:cNvSpPr/>
          <p:nvPr/>
        </p:nvSpPr>
        <p:spPr>
          <a:xfrm>
            <a:off x="-702135" y="1315660"/>
            <a:ext cx="446696" cy="446696"/>
          </a:xfrm>
          <a:prstGeom prst="ellipse">
            <a:avLst/>
          </a:prstGeom>
          <a:solidFill>
            <a:srgbClr val="CDBB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椭圆 432">
            <a:extLst>
              <a:ext uri="{FF2B5EF4-FFF2-40B4-BE49-F238E27FC236}">
                <a16:creationId xmlns:a16="http://schemas.microsoft.com/office/drawing/2014/main" id="{724DC128-AE37-4C57-A14C-B7111822C7B0}"/>
              </a:ext>
            </a:extLst>
          </p:cNvPr>
          <p:cNvSpPr/>
          <p:nvPr/>
        </p:nvSpPr>
        <p:spPr>
          <a:xfrm>
            <a:off x="-702135" y="1932505"/>
            <a:ext cx="446696" cy="446696"/>
          </a:xfrm>
          <a:prstGeom prst="ellipse">
            <a:avLst/>
          </a:pr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椭圆 433">
            <a:extLst>
              <a:ext uri="{FF2B5EF4-FFF2-40B4-BE49-F238E27FC236}">
                <a16:creationId xmlns:a16="http://schemas.microsoft.com/office/drawing/2014/main" id="{25D86BD1-FC27-4D6C-A25B-B7E87920DBB3}"/>
              </a:ext>
            </a:extLst>
          </p:cNvPr>
          <p:cNvSpPr/>
          <p:nvPr/>
        </p:nvSpPr>
        <p:spPr>
          <a:xfrm>
            <a:off x="-693626" y="2549351"/>
            <a:ext cx="446696" cy="446696"/>
          </a:xfrm>
          <a:prstGeom prst="ellipse">
            <a:avLst/>
          </a:pr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4344D8CD-3448-4F2E-94C9-0E8EDBAC9424}"/>
              </a:ext>
            </a:extLst>
          </p:cNvPr>
          <p:cNvSpPr>
            <a:spLocks/>
          </p:cNvSpPr>
          <p:nvPr/>
        </p:nvSpPr>
        <p:spPr bwMode="auto">
          <a:xfrm>
            <a:off x="5426409" y="3020724"/>
            <a:ext cx="3717592" cy="2122776"/>
          </a:xfrm>
          <a:custGeom>
            <a:avLst/>
            <a:gdLst>
              <a:gd name="connsiteX0" fmla="*/ 3495816 w 3717592"/>
              <a:gd name="connsiteY0" fmla="*/ 0 h 2122776"/>
              <a:gd name="connsiteX1" fmla="*/ 3701178 w 3717592"/>
              <a:gd name="connsiteY1" fmla="*/ 34967 h 2122776"/>
              <a:gd name="connsiteX2" fmla="*/ 3717592 w 3717592"/>
              <a:gd name="connsiteY2" fmla="*/ 42045 h 2122776"/>
              <a:gd name="connsiteX3" fmla="*/ 3717592 w 3717592"/>
              <a:gd name="connsiteY3" fmla="*/ 2122776 h 2122776"/>
              <a:gd name="connsiteX4" fmla="*/ 0 w 3717592"/>
              <a:gd name="connsiteY4" fmla="*/ 2122776 h 2122776"/>
              <a:gd name="connsiteX5" fmla="*/ 14894 w 3717592"/>
              <a:gd name="connsiteY5" fmla="*/ 2066590 h 2122776"/>
              <a:gd name="connsiteX6" fmla="*/ 545207 w 3717592"/>
              <a:gd name="connsiteY6" fmla="*/ 1544535 h 2122776"/>
              <a:gd name="connsiteX7" fmla="*/ 1398491 w 3717592"/>
              <a:gd name="connsiteY7" fmla="*/ 1338068 h 2122776"/>
              <a:gd name="connsiteX8" fmla="*/ 2215890 w 3717592"/>
              <a:gd name="connsiteY8" fmla="*/ 1052190 h 2122776"/>
              <a:gd name="connsiteX9" fmla="*/ 2722278 w 3717592"/>
              <a:gd name="connsiteY9" fmla="*/ 500286 h 2122776"/>
              <a:gd name="connsiteX10" fmla="*/ 3296451 w 3717592"/>
              <a:gd name="connsiteY10" fmla="*/ 31764 h 2122776"/>
              <a:gd name="connsiteX11" fmla="*/ 3495816 w 3717592"/>
              <a:gd name="connsiteY11" fmla="*/ 0 h 2122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17592" h="2122776">
                <a:moveTo>
                  <a:pt x="3495816" y="0"/>
                </a:moveTo>
                <a:cubicBezTo>
                  <a:pt x="3566092" y="0"/>
                  <a:pt x="3636369" y="11726"/>
                  <a:pt x="3701178" y="34967"/>
                </a:cubicBezTo>
                <a:lnTo>
                  <a:pt x="3717592" y="42045"/>
                </a:lnTo>
                <a:lnTo>
                  <a:pt x="3717592" y="2122776"/>
                </a:lnTo>
                <a:lnTo>
                  <a:pt x="0" y="2122776"/>
                </a:lnTo>
                <a:lnTo>
                  <a:pt x="14894" y="2066590"/>
                </a:lnTo>
                <a:cubicBezTo>
                  <a:pt x="99064" y="1828986"/>
                  <a:pt x="311451" y="1648762"/>
                  <a:pt x="545207" y="1544535"/>
                </a:cubicBezTo>
                <a:cubicBezTo>
                  <a:pt x="812357" y="1425419"/>
                  <a:pt x="1107417" y="1389684"/>
                  <a:pt x="1398491" y="1338068"/>
                </a:cubicBezTo>
                <a:cubicBezTo>
                  <a:pt x="1685577" y="1290421"/>
                  <a:pt x="1980638" y="1222922"/>
                  <a:pt x="2215890" y="1052190"/>
                </a:cubicBezTo>
                <a:cubicBezTo>
                  <a:pt x="2419243" y="905280"/>
                  <a:pt x="2566773" y="694842"/>
                  <a:pt x="2722278" y="500286"/>
                </a:cubicBezTo>
                <a:cubicBezTo>
                  <a:pt x="2877783" y="301760"/>
                  <a:pt x="3061200" y="111175"/>
                  <a:pt x="3296451" y="31764"/>
                </a:cubicBezTo>
                <a:cubicBezTo>
                  <a:pt x="3360248" y="11912"/>
                  <a:pt x="3428032" y="0"/>
                  <a:pt x="3495816" y="0"/>
                </a:cubicBezTo>
                <a:close/>
              </a:path>
            </a:pathLst>
          </a:custGeom>
          <a:solidFill>
            <a:srgbClr val="CDBB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0" name="任意多边形: 形状 19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87C7C065-1DAC-4FE6-9502-06B47521850E}"/>
              </a:ext>
            </a:extLst>
          </p:cNvPr>
          <p:cNvSpPr>
            <a:spLocks/>
          </p:cNvSpPr>
          <p:nvPr/>
        </p:nvSpPr>
        <p:spPr bwMode="auto">
          <a:xfrm>
            <a:off x="-19574" y="-16371"/>
            <a:ext cx="3468681" cy="1203608"/>
          </a:xfrm>
          <a:custGeom>
            <a:avLst/>
            <a:gdLst>
              <a:gd name="connsiteX0" fmla="*/ 0 w 3468681"/>
              <a:gd name="connsiteY0" fmla="*/ 0 h 1203608"/>
              <a:gd name="connsiteX1" fmla="*/ 3404384 w 3468681"/>
              <a:gd name="connsiteY1" fmla="*/ 0 h 1203608"/>
              <a:gd name="connsiteX2" fmla="*/ 3407329 w 3468681"/>
              <a:gd name="connsiteY2" fmla="*/ 1963 h 1203608"/>
              <a:gd name="connsiteX3" fmla="*/ 3436809 w 3468681"/>
              <a:gd name="connsiteY3" fmla="*/ 32737 h 1203608"/>
              <a:gd name="connsiteX4" fmla="*/ 3432607 w 3468681"/>
              <a:gd name="connsiteY4" fmla="*/ 279456 h 1203608"/>
              <a:gd name="connsiteX5" fmla="*/ 2356879 w 3468681"/>
              <a:gd name="connsiteY5" fmla="*/ 986161 h 1203608"/>
              <a:gd name="connsiteX6" fmla="*/ 2289646 w 3468681"/>
              <a:gd name="connsiteY6" fmla="*/ 981979 h 1203608"/>
              <a:gd name="connsiteX7" fmla="*/ 1634123 w 3468681"/>
              <a:gd name="connsiteY7" fmla="*/ 894164 h 1203608"/>
              <a:gd name="connsiteX8" fmla="*/ 1554284 w 3468681"/>
              <a:gd name="connsiteY8" fmla="*/ 898345 h 1203608"/>
              <a:gd name="connsiteX9" fmla="*/ 734881 w 3468681"/>
              <a:gd name="connsiteY9" fmla="*/ 1170155 h 1203608"/>
              <a:gd name="connsiteX10" fmla="*/ 486960 w 3468681"/>
              <a:gd name="connsiteY10" fmla="*/ 1203608 h 1203608"/>
              <a:gd name="connsiteX11" fmla="*/ 7136 w 3468681"/>
              <a:gd name="connsiteY11" fmla="*/ 1092467 h 1203608"/>
              <a:gd name="connsiteX12" fmla="*/ 0 w 3468681"/>
              <a:gd name="connsiteY12" fmla="*/ 1088178 h 120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68681" h="1203608">
                <a:moveTo>
                  <a:pt x="0" y="0"/>
                </a:moveTo>
                <a:lnTo>
                  <a:pt x="3404384" y="0"/>
                </a:lnTo>
                <a:lnTo>
                  <a:pt x="3407329" y="1963"/>
                </a:lnTo>
                <a:cubicBezTo>
                  <a:pt x="3418425" y="11045"/>
                  <a:pt x="3428405" y="21238"/>
                  <a:pt x="3436809" y="32737"/>
                </a:cubicBezTo>
                <a:cubicBezTo>
                  <a:pt x="3491436" y="103826"/>
                  <a:pt x="3466224" y="200004"/>
                  <a:pt x="3432607" y="279456"/>
                </a:cubicBezTo>
                <a:cubicBezTo>
                  <a:pt x="3251918" y="697625"/>
                  <a:pt x="2810702" y="986161"/>
                  <a:pt x="2356879" y="986161"/>
                </a:cubicBezTo>
                <a:cubicBezTo>
                  <a:pt x="2335868" y="986161"/>
                  <a:pt x="2310656" y="986161"/>
                  <a:pt x="2289646" y="981979"/>
                </a:cubicBezTo>
                <a:cubicBezTo>
                  <a:pt x="2071138" y="969434"/>
                  <a:pt x="1852631" y="894164"/>
                  <a:pt x="1634123" y="894164"/>
                </a:cubicBezTo>
                <a:cubicBezTo>
                  <a:pt x="1608911" y="894164"/>
                  <a:pt x="1579497" y="894164"/>
                  <a:pt x="1554284" y="898345"/>
                </a:cubicBezTo>
                <a:cubicBezTo>
                  <a:pt x="1268544" y="923435"/>
                  <a:pt x="1016420" y="1103248"/>
                  <a:pt x="734881" y="1170155"/>
                </a:cubicBezTo>
                <a:cubicBezTo>
                  <a:pt x="655042" y="1191063"/>
                  <a:pt x="571001" y="1203608"/>
                  <a:pt x="486960" y="1203608"/>
                </a:cubicBezTo>
                <a:cubicBezTo>
                  <a:pt x="319928" y="1203608"/>
                  <a:pt x="155259" y="1165973"/>
                  <a:pt x="7136" y="1092467"/>
                </a:cubicBezTo>
                <a:lnTo>
                  <a:pt x="0" y="1088178"/>
                </a:lnTo>
                <a:close/>
              </a:path>
            </a:pathLst>
          </a:cu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任意多边形: 形状 20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9838B496-9034-4D5B-974C-2A518DD9C773}"/>
              </a:ext>
            </a:extLst>
          </p:cNvPr>
          <p:cNvSpPr>
            <a:spLocks/>
          </p:cNvSpPr>
          <p:nvPr/>
        </p:nvSpPr>
        <p:spPr bwMode="auto">
          <a:xfrm>
            <a:off x="0" y="4078771"/>
            <a:ext cx="1758783" cy="1064729"/>
          </a:xfrm>
          <a:custGeom>
            <a:avLst/>
            <a:gdLst>
              <a:gd name="connsiteX0" fmla="*/ 1249511 w 1758783"/>
              <a:gd name="connsiteY0" fmla="*/ 0 h 1064729"/>
              <a:gd name="connsiteX1" fmla="*/ 1696788 w 1758783"/>
              <a:gd name="connsiteY1" fmla="*/ 265763 h 1064729"/>
              <a:gd name="connsiteX2" fmla="*/ 1584029 w 1758783"/>
              <a:gd name="connsiteY2" fmla="*/ 984447 h 1064729"/>
              <a:gd name="connsiteX3" fmla="*/ 1516550 w 1758783"/>
              <a:gd name="connsiteY3" fmla="*/ 1053088 h 1064729"/>
              <a:gd name="connsiteX4" fmla="*/ 1502043 w 1758783"/>
              <a:gd name="connsiteY4" fmla="*/ 1064729 h 1064729"/>
              <a:gd name="connsiteX5" fmla="*/ 0 w 1758783"/>
              <a:gd name="connsiteY5" fmla="*/ 1064729 h 1064729"/>
              <a:gd name="connsiteX6" fmla="*/ 0 w 1758783"/>
              <a:gd name="connsiteY6" fmla="*/ 397927 h 1064729"/>
              <a:gd name="connsiteX7" fmla="*/ 41822 w 1758783"/>
              <a:gd name="connsiteY7" fmla="*/ 392570 h 1064729"/>
              <a:gd name="connsiteX8" fmla="*/ 121921 w 1758783"/>
              <a:gd name="connsiteY8" fmla="*/ 389287 h 1064729"/>
              <a:gd name="connsiteX9" fmla="*/ 125679 w 1758783"/>
              <a:gd name="connsiteY9" fmla="*/ 393030 h 1064729"/>
              <a:gd name="connsiteX10" fmla="*/ 366232 w 1758783"/>
              <a:gd name="connsiteY10" fmla="*/ 396773 h 1064729"/>
              <a:gd name="connsiteX11" fmla="*/ 738336 w 1758783"/>
              <a:gd name="connsiteY11" fmla="*/ 314424 h 1064729"/>
              <a:gd name="connsiteX12" fmla="*/ 1035268 w 1758783"/>
              <a:gd name="connsiteY12" fmla="*/ 56147 h 1064729"/>
              <a:gd name="connsiteX13" fmla="*/ 1249511 w 1758783"/>
              <a:gd name="connsiteY13" fmla="*/ 0 h 106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8783" h="1064729">
                <a:moveTo>
                  <a:pt x="1249511" y="0"/>
                </a:moveTo>
                <a:cubicBezTo>
                  <a:pt x="1426166" y="0"/>
                  <a:pt x="1610339" y="104808"/>
                  <a:pt x="1696788" y="265763"/>
                </a:cubicBezTo>
                <a:cubicBezTo>
                  <a:pt x="1817064" y="494095"/>
                  <a:pt x="1753167" y="789803"/>
                  <a:pt x="1584029" y="984447"/>
                </a:cubicBezTo>
                <a:cubicBezTo>
                  <a:pt x="1562887" y="1008778"/>
                  <a:pt x="1540335" y="1031646"/>
                  <a:pt x="1516550" y="1053088"/>
                </a:cubicBezTo>
                <a:lnTo>
                  <a:pt x="1502043" y="1064729"/>
                </a:lnTo>
                <a:lnTo>
                  <a:pt x="0" y="1064729"/>
                </a:lnTo>
                <a:lnTo>
                  <a:pt x="0" y="397927"/>
                </a:lnTo>
                <a:lnTo>
                  <a:pt x="41822" y="392570"/>
                </a:lnTo>
                <a:cubicBezTo>
                  <a:pt x="68771" y="390340"/>
                  <a:pt x="95610" y="389287"/>
                  <a:pt x="121921" y="389287"/>
                </a:cubicBezTo>
                <a:cubicBezTo>
                  <a:pt x="121921" y="389287"/>
                  <a:pt x="125679" y="393030"/>
                  <a:pt x="125679" y="393030"/>
                </a:cubicBezTo>
                <a:cubicBezTo>
                  <a:pt x="204611" y="393030"/>
                  <a:pt x="287301" y="396773"/>
                  <a:pt x="366232" y="396773"/>
                </a:cubicBezTo>
                <a:cubicBezTo>
                  <a:pt x="501543" y="396773"/>
                  <a:pt x="629336" y="381801"/>
                  <a:pt x="738336" y="314424"/>
                </a:cubicBezTo>
                <a:cubicBezTo>
                  <a:pt x="851095" y="243305"/>
                  <a:pt x="922509" y="127267"/>
                  <a:pt x="1035268" y="56147"/>
                </a:cubicBezTo>
                <a:cubicBezTo>
                  <a:pt x="1099165" y="18716"/>
                  <a:pt x="1174338" y="0"/>
                  <a:pt x="1249511" y="0"/>
                </a:cubicBezTo>
                <a:close/>
              </a:path>
            </a:pathLst>
          </a:cu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任意多边形: 形状 21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EA754F40-CB61-4499-B999-9ED63C19D9F5}"/>
              </a:ext>
            </a:extLst>
          </p:cNvPr>
          <p:cNvSpPr>
            <a:spLocks/>
          </p:cNvSpPr>
          <p:nvPr/>
        </p:nvSpPr>
        <p:spPr bwMode="auto">
          <a:xfrm>
            <a:off x="6784850" y="-16371"/>
            <a:ext cx="2359149" cy="1528179"/>
          </a:xfrm>
          <a:custGeom>
            <a:avLst/>
            <a:gdLst>
              <a:gd name="connsiteX0" fmla="*/ 2367849 w 3163616"/>
              <a:gd name="connsiteY0" fmla="*/ 0 h 2049286"/>
              <a:gd name="connsiteX1" fmla="*/ 3163616 w 3163616"/>
              <a:gd name="connsiteY1" fmla="*/ 0 h 2049286"/>
              <a:gd name="connsiteX2" fmla="*/ 3163616 w 3163616"/>
              <a:gd name="connsiteY2" fmla="*/ 1877528 h 2049286"/>
              <a:gd name="connsiteX3" fmla="*/ 3079234 w 3163616"/>
              <a:gd name="connsiteY3" fmla="*/ 1911021 h 2049286"/>
              <a:gd name="connsiteX4" fmla="*/ 2525728 w 3163616"/>
              <a:gd name="connsiteY4" fmla="*/ 2027611 h 2049286"/>
              <a:gd name="connsiteX5" fmla="*/ 2214034 w 3163616"/>
              <a:gd name="connsiteY5" fmla="*/ 2049286 h 2049286"/>
              <a:gd name="connsiteX6" fmla="*/ 1039745 w 3163616"/>
              <a:gd name="connsiteY6" fmla="*/ 1897559 h 2049286"/>
              <a:gd name="connsiteX7" fmla="*/ 1010750 w 3163616"/>
              <a:gd name="connsiteY7" fmla="*/ 1897559 h 2049286"/>
              <a:gd name="connsiteX8" fmla="*/ 126409 w 3163616"/>
              <a:gd name="connsiteY8" fmla="*/ 1384576 h 2049286"/>
              <a:gd name="connsiteX9" fmla="*/ 32176 w 3163616"/>
              <a:gd name="connsiteY9" fmla="*/ 770442 h 2049286"/>
              <a:gd name="connsiteX10" fmla="*/ 1025248 w 3163616"/>
              <a:gd name="connsiteY10" fmla="*/ 264684 h 2049286"/>
              <a:gd name="connsiteX11" fmla="*/ 1039745 w 3163616"/>
              <a:gd name="connsiteY11" fmla="*/ 264684 h 2049286"/>
              <a:gd name="connsiteX12" fmla="*/ 1503661 w 3163616"/>
              <a:gd name="connsiteY12" fmla="*/ 271909 h 2049286"/>
              <a:gd name="connsiteX13" fmla="*/ 2221282 w 3163616"/>
              <a:gd name="connsiteY13" fmla="*/ 112957 h 2049286"/>
              <a:gd name="connsiteX14" fmla="*/ 2299404 w 3163616"/>
              <a:gd name="connsiteY14" fmla="*/ 57767 h 2049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63616" h="2049286">
                <a:moveTo>
                  <a:pt x="2367849" y="0"/>
                </a:moveTo>
                <a:lnTo>
                  <a:pt x="3163616" y="0"/>
                </a:lnTo>
                <a:lnTo>
                  <a:pt x="3163616" y="1877528"/>
                </a:lnTo>
                <a:lnTo>
                  <a:pt x="3079234" y="1911021"/>
                </a:lnTo>
                <a:cubicBezTo>
                  <a:pt x="2900848" y="1972745"/>
                  <a:pt x="2713288" y="2011354"/>
                  <a:pt x="2525728" y="2027611"/>
                </a:cubicBezTo>
                <a:cubicBezTo>
                  <a:pt x="2424246" y="2042061"/>
                  <a:pt x="2315515" y="2049286"/>
                  <a:pt x="2214034" y="2049286"/>
                </a:cubicBezTo>
                <a:cubicBezTo>
                  <a:pt x="1815355" y="2049286"/>
                  <a:pt x="1423926" y="1977035"/>
                  <a:pt x="1039745" y="1897559"/>
                </a:cubicBezTo>
                <a:cubicBezTo>
                  <a:pt x="1025248" y="1897559"/>
                  <a:pt x="1017999" y="1897559"/>
                  <a:pt x="1010750" y="1897559"/>
                </a:cubicBezTo>
                <a:cubicBezTo>
                  <a:pt x="583077" y="1897559"/>
                  <a:pt x="235140" y="1557979"/>
                  <a:pt x="126409" y="1384576"/>
                </a:cubicBezTo>
                <a:cubicBezTo>
                  <a:pt x="17679" y="1196723"/>
                  <a:pt x="-40311" y="972745"/>
                  <a:pt x="32176" y="770442"/>
                </a:cubicBezTo>
                <a:cubicBezTo>
                  <a:pt x="155404" y="387511"/>
                  <a:pt x="626569" y="264684"/>
                  <a:pt x="1025248" y="264684"/>
                </a:cubicBezTo>
                <a:cubicBezTo>
                  <a:pt x="1032496" y="264684"/>
                  <a:pt x="1039745" y="264684"/>
                  <a:pt x="1039745" y="264684"/>
                </a:cubicBezTo>
                <a:cubicBezTo>
                  <a:pt x="1191968" y="264684"/>
                  <a:pt x="1351439" y="271909"/>
                  <a:pt x="1503661" y="271909"/>
                </a:cubicBezTo>
                <a:cubicBezTo>
                  <a:pt x="1764615" y="271909"/>
                  <a:pt x="2011070" y="243009"/>
                  <a:pt x="2221282" y="112957"/>
                </a:cubicBezTo>
                <a:cubicBezTo>
                  <a:pt x="2248465" y="95797"/>
                  <a:pt x="2274402" y="77283"/>
                  <a:pt x="2299404" y="57767"/>
                </a:cubicBezTo>
                <a:close/>
              </a:path>
            </a:pathLst>
          </a:custGeom>
          <a:solidFill>
            <a:srgbClr val="CB96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E3BBD2D-8A3A-48E3-9D87-49531847760E}"/>
              </a:ext>
            </a:extLst>
          </p:cNvPr>
          <p:cNvGrpSpPr/>
          <p:nvPr/>
        </p:nvGrpSpPr>
        <p:grpSpPr>
          <a:xfrm>
            <a:off x="2282018" y="1715254"/>
            <a:ext cx="515673" cy="515673"/>
            <a:chOff x="2031972" y="1416832"/>
            <a:chExt cx="515673" cy="515673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6C76DA8B-4E20-47D7-A48D-952DBCDDEC86}"/>
                </a:ext>
              </a:extLst>
            </p:cNvPr>
            <p:cNvSpPr/>
            <p:nvPr/>
          </p:nvSpPr>
          <p:spPr>
            <a:xfrm>
              <a:off x="2031972" y="1416832"/>
              <a:ext cx="515673" cy="5156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79D9FD4-2F64-4125-9752-4D26E81BA0EF}"/>
                </a:ext>
              </a:extLst>
            </p:cNvPr>
            <p:cNvSpPr/>
            <p:nvPr/>
          </p:nvSpPr>
          <p:spPr>
            <a:xfrm>
              <a:off x="2068636" y="1438221"/>
              <a:ext cx="442344" cy="4728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685800">
                <a:defRPr/>
              </a:pPr>
              <a:r>
                <a:rPr lang="zh-CN" altLang="en-US" sz="2800">
                  <a:solidFill>
                    <a:schemeClr val="bg1"/>
                  </a:solidFill>
                  <a:latin typeface="+mj-ea"/>
                  <a:ea typeface="+mj-ea"/>
                  <a:sym typeface="+mn-lt"/>
                </a:rPr>
                <a:t>壹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6101CE7E-14D1-470E-96F5-70EFFE489F5E}"/>
              </a:ext>
            </a:extLst>
          </p:cNvPr>
          <p:cNvSpPr txBox="1"/>
          <p:nvPr/>
        </p:nvSpPr>
        <p:spPr>
          <a:xfrm>
            <a:off x="2403802" y="2392108"/>
            <a:ext cx="461665" cy="193899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添加标题标题内容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926F157-37AC-40F9-BECC-E8CEC3200768}"/>
              </a:ext>
            </a:extLst>
          </p:cNvPr>
          <p:cNvGrpSpPr/>
          <p:nvPr/>
        </p:nvGrpSpPr>
        <p:grpSpPr>
          <a:xfrm>
            <a:off x="3664262" y="1715254"/>
            <a:ext cx="515673" cy="523220"/>
            <a:chOff x="2031972" y="1416832"/>
            <a:chExt cx="515673" cy="52322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00A92089-73F1-4EDD-B182-F2D8F9468868}"/>
                </a:ext>
              </a:extLst>
            </p:cNvPr>
            <p:cNvSpPr/>
            <p:nvPr/>
          </p:nvSpPr>
          <p:spPr>
            <a:xfrm>
              <a:off x="2031972" y="1416832"/>
              <a:ext cx="515673" cy="5156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6C37B3C-0AA9-41C6-A058-D754F0293AC9}"/>
                </a:ext>
              </a:extLst>
            </p:cNvPr>
            <p:cNvSpPr/>
            <p:nvPr/>
          </p:nvSpPr>
          <p:spPr>
            <a:xfrm>
              <a:off x="2068636" y="1416832"/>
              <a:ext cx="4423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685800">
                <a:defRPr/>
              </a:pPr>
              <a:r>
                <a:rPr lang="zh-CN" altLang="en-US" sz="2800">
                  <a:solidFill>
                    <a:schemeClr val="bg1"/>
                  </a:solidFill>
                  <a:latin typeface="+mj-ea"/>
                  <a:ea typeface="+mj-ea"/>
                  <a:sym typeface="+mn-lt"/>
                </a:rPr>
                <a:t>贰</a:t>
              </a: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D70A1353-3B47-45A1-88F4-EC3BE624118D}"/>
              </a:ext>
            </a:extLst>
          </p:cNvPr>
          <p:cNvSpPr txBox="1"/>
          <p:nvPr/>
        </p:nvSpPr>
        <p:spPr>
          <a:xfrm>
            <a:off x="3849057" y="2389197"/>
            <a:ext cx="461665" cy="193899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添加标题标题内容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0DCFEDDC-83AE-4E76-98C6-47602F396730}"/>
              </a:ext>
            </a:extLst>
          </p:cNvPr>
          <p:cNvGrpSpPr/>
          <p:nvPr/>
        </p:nvGrpSpPr>
        <p:grpSpPr>
          <a:xfrm>
            <a:off x="5046506" y="1700170"/>
            <a:ext cx="515673" cy="544609"/>
            <a:chOff x="2031972" y="1416832"/>
            <a:chExt cx="515673" cy="544609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69787223-DAE8-4176-89C0-7FC6D2F6F924}"/>
                </a:ext>
              </a:extLst>
            </p:cNvPr>
            <p:cNvSpPr/>
            <p:nvPr/>
          </p:nvSpPr>
          <p:spPr>
            <a:xfrm>
              <a:off x="2031972" y="1416832"/>
              <a:ext cx="515673" cy="51567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087CE159-514C-42AE-B540-9A3BAB8F1221}"/>
                </a:ext>
              </a:extLst>
            </p:cNvPr>
            <p:cNvSpPr/>
            <p:nvPr/>
          </p:nvSpPr>
          <p:spPr>
            <a:xfrm>
              <a:off x="2068636" y="1438221"/>
              <a:ext cx="4423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685800">
                <a:defRPr/>
              </a:pPr>
              <a:r>
                <a:rPr lang="zh-CN" altLang="en-US" sz="2800">
                  <a:solidFill>
                    <a:schemeClr val="bg1"/>
                  </a:solidFill>
                  <a:latin typeface="+mj-ea"/>
                  <a:ea typeface="+mj-ea"/>
                  <a:sym typeface="+mn-lt"/>
                </a:rPr>
                <a:t>叁</a:t>
              </a: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D6E15E02-877F-4E1A-B9A1-2AB74F3B611E}"/>
              </a:ext>
            </a:extLst>
          </p:cNvPr>
          <p:cNvSpPr txBox="1"/>
          <p:nvPr/>
        </p:nvSpPr>
        <p:spPr>
          <a:xfrm>
            <a:off x="5177293" y="2355825"/>
            <a:ext cx="461665" cy="193899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>
                <a:solidFill>
                  <a:schemeClr val="accent3">
                    <a:lumMod val="75000"/>
                  </a:schemeClr>
                </a:solidFill>
                <a:latin typeface="+mj-ea"/>
                <a:ea typeface="+mj-ea"/>
                <a:sym typeface="+mn-lt"/>
              </a:rPr>
              <a:t>添加标题标题内容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007E616-A9EB-4CB9-92D2-16D825C4A280}"/>
              </a:ext>
            </a:extLst>
          </p:cNvPr>
          <p:cNvGrpSpPr/>
          <p:nvPr/>
        </p:nvGrpSpPr>
        <p:grpSpPr>
          <a:xfrm>
            <a:off x="6428749" y="1700170"/>
            <a:ext cx="515673" cy="524287"/>
            <a:chOff x="2031972" y="1416832"/>
            <a:chExt cx="515673" cy="524287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ABDB8FC7-ADA9-4D45-B295-C9EB3F97FEA5}"/>
                </a:ext>
              </a:extLst>
            </p:cNvPr>
            <p:cNvSpPr/>
            <p:nvPr/>
          </p:nvSpPr>
          <p:spPr>
            <a:xfrm>
              <a:off x="2031972" y="1416832"/>
              <a:ext cx="515673" cy="5156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75228F9B-1A68-432C-8BAE-35A146811E0B}"/>
                </a:ext>
              </a:extLst>
            </p:cNvPr>
            <p:cNvSpPr/>
            <p:nvPr/>
          </p:nvSpPr>
          <p:spPr>
            <a:xfrm>
              <a:off x="2058975" y="1417899"/>
              <a:ext cx="4423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685800">
                <a:defRPr/>
              </a:pPr>
              <a:r>
                <a:rPr lang="zh-CN" altLang="en-US" sz="2800">
                  <a:solidFill>
                    <a:schemeClr val="bg1"/>
                  </a:solidFill>
                  <a:latin typeface="+mj-ea"/>
                  <a:ea typeface="+mj-ea"/>
                  <a:sym typeface="+mn-lt"/>
                </a:rPr>
                <a:t>肆</a:t>
              </a:r>
            </a:p>
          </p:txBody>
        </p: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5FF242CA-183C-4079-BEAE-19598CE36BCF}"/>
              </a:ext>
            </a:extLst>
          </p:cNvPr>
          <p:cNvSpPr txBox="1"/>
          <p:nvPr/>
        </p:nvSpPr>
        <p:spPr>
          <a:xfrm>
            <a:off x="6580876" y="2355825"/>
            <a:ext cx="461665" cy="193899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>
                <a:solidFill>
                  <a:schemeClr val="accent4"/>
                </a:solidFill>
                <a:latin typeface="+mj-ea"/>
                <a:ea typeface="+mj-ea"/>
                <a:sym typeface="+mn-lt"/>
              </a:rPr>
              <a:t>添加标题标题内容</a:t>
            </a:r>
          </a:p>
        </p:txBody>
      </p:sp>
      <p:sp>
        <p:nvSpPr>
          <p:cNvPr id="36" name="PA_矩形 7">
            <a:extLst>
              <a:ext uri="{FF2B5EF4-FFF2-40B4-BE49-F238E27FC236}">
                <a16:creationId xmlns:a16="http://schemas.microsoft.com/office/drawing/2014/main" id="{2E6509DC-409E-40A6-857D-5B2B9F81B15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3966705" y="170851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4000" kern="0">
                <a:solidFill>
                  <a:schemeClr val="accent4"/>
                </a:solidFill>
                <a:latin typeface="+mj-ea"/>
                <a:ea typeface="+mj-ea"/>
              </a:rPr>
              <a:t>目录</a:t>
            </a:r>
          </a:p>
        </p:txBody>
      </p:sp>
      <p:sp>
        <p:nvSpPr>
          <p:cNvPr id="37" name="PA_矩形 8">
            <a:extLst>
              <a:ext uri="{FF2B5EF4-FFF2-40B4-BE49-F238E27FC236}">
                <a16:creationId xmlns:a16="http://schemas.microsoft.com/office/drawing/2014/main" id="{F70B12DC-841F-4BB1-A972-768C01830EB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708206" y="848683"/>
            <a:ext cx="17275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en-US" altLang="zh-CN" sz="1600" kern="0">
                <a:solidFill>
                  <a:schemeClr val="accent4"/>
                </a:solidFill>
                <a:latin typeface="+mj-lt"/>
                <a:ea typeface="微软雅黑"/>
              </a:rPr>
              <a:t>CONTENTS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1D33B19-347B-4FC5-AD75-ED42938C8CD5}"/>
              </a:ext>
            </a:extLst>
          </p:cNvPr>
          <p:cNvSpPr txBox="1"/>
          <p:nvPr/>
        </p:nvSpPr>
        <p:spPr>
          <a:xfrm>
            <a:off x="2031927" y="2416767"/>
            <a:ext cx="507831" cy="191142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05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Lorem ipsum dolor sit amet, consectetuer adipiscing elit. 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ADB4DD4-450A-4FDA-8038-6E142E0EA440}"/>
              </a:ext>
            </a:extLst>
          </p:cNvPr>
          <p:cNvSpPr txBox="1"/>
          <p:nvPr/>
        </p:nvSpPr>
        <p:spPr>
          <a:xfrm>
            <a:off x="3410346" y="2416766"/>
            <a:ext cx="507831" cy="191142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05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Lorem ipsum dolor sit amet, consectetuer adipiscing elit. 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5E22A9E-1A93-4574-B86D-29C136445BFB}"/>
              </a:ext>
            </a:extLst>
          </p:cNvPr>
          <p:cNvSpPr txBox="1"/>
          <p:nvPr/>
        </p:nvSpPr>
        <p:spPr>
          <a:xfrm>
            <a:off x="4788765" y="2398401"/>
            <a:ext cx="507831" cy="191142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05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Lorem ipsum dolor sit amet, consectetuer adipiscing elit. 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CB42B3B-5CD3-4C9D-9546-C81D9AA31926}"/>
              </a:ext>
            </a:extLst>
          </p:cNvPr>
          <p:cNvSpPr txBox="1"/>
          <p:nvPr/>
        </p:nvSpPr>
        <p:spPr>
          <a:xfrm>
            <a:off x="6167185" y="2398400"/>
            <a:ext cx="507831" cy="191142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05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Lorem ipsum dolor sit amet, consectetuer adipiscing elit. </a:t>
            </a:r>
          </a:p>
        </p:txBody>
      </p:sp>
    </p:spTree>
    <p:extLst>
      <p:ext uri="{BB962C8B-B14F-4D97-AF65-F5344CB8AC3E}">
        <p14:creationId xmlns:p14="http://schemas.microsoft.com/office/powerpoint/2010/main" val="3416358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78A4592-635D-4F5F-ABA1-186FFC9C4EC1}"/>
              </a:ext>
            </a:extLst>
          </p:cNvPr>
          <p:cNvSpPr/>
          <p:nvPr/>
        </p:nvSpPr>
        <p:spPr>
          <a:xfrm>
            <a:off x="3928159" y="3750483"/>
            <a:ext cx="1229619" cy="228855"/>
          </a:xfrm>
          <a:prstGeom prst="roundRect">
            <a:avLst>
              <a:gd name="adj" fmla="val 50000"/>
            </a:avLst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latin typeface="+mj-lt"/>
              </a:rPr>
              <a:t>第一单元</a:t>
            </a:r>
          </a:p>
        </p:txBody>
      </p:sp>
      <p:sp>
        <p:nvSpPr>
          <p:cNvPr id="427" name="PA_矩形 7">
            <a:extLst>
              <a:ext uri="{FF2B5EF4-FFF2-40B4-BE49-F238E27FC236}">
                <a16:creationId xmlns:a16="http://schemas.microsoft.com/office/drawing/2014/main" id="{4DDFC741-2215-4787-A721-E9098ABD217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11104" y="1917081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4800" kern="0">
                <a:solidFill>
                  <a:schemeClr val="accent4"/>
                </a:solidFill>
                <a:latin typeface="+mj-ea"/>
                <a:ea typeface="+mj-ea"/>
              </a:rPr>
              <a:t>添加标题内容</a:t>
            </a:r>
          </a:p>
        </p:txBody>
      </p:sp>
      <p:sp>
        <p:nvSpPr>
          <p:cNvPr id="428" name="矩形 427">
            <a:extLst>
              <a:ext uri="{FF2B5EF4-FFF2-40B4-BE49-F238E27FC236}">
                <a16:creationId xmlns:a16="http://schemas.microsoft.com/office/drawing/2014/main" id="{611FC558-0BAF-4371-8B3B-4C56A5ED1E14}"/>
              </a:ext>
            </a:extLst>
          </p:cNvPr>
          <p:cNvSpPr/>
          <p:nvPr/>
        </p:nvSpPr>
        <p:spPr>
          <a:xfrm>
            <a:off x="2396537" y="3009566"/>
            <a:ext cx="4350927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</a:p>
        </p:txBody>
      </p:sp>
      <p:sp>
        <p:nvSpPr>
          <p:cNvPr id="429" name="PA_矩形 8">
            <a:extLst>
              <a:ext uri="{FF2B5EF4-FFF2-40B4-BE49-F238E27FC236}">
                <a16:creationId xmlns:a16="http://schemas.microsoft.com/office/drawing/2014/main" id="{59AC57EB-81A6-4533-852A-E496021675E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022805" y="1680702"/>
            <a:ext cx="299381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zh-CN" altLang="en-US" sz="1050" kern="0">
                <a:solidFill>
                  <a:srgbClr val="928076"/>
                </a:solidFill>
                <a:latin typeface="+mn-ea"/>
              </a:rPr>
              <a:t>清新简约工作汇报</a:t>
            </a:r>
            <a:endParaRPr lang="en-US" altLang="zh-CN" sz="1050" kern="0">
              <a:solidFill>
                <a:srgbClr val="928076"/>
              </a:solidFill>
              <a:latin typeface="+mn-ea"/>
            </a:endParaRPr>
          </a:p>
        </p:txBody>
      </p:sp>
      <p:sp>
        <p:nvSpPr>
          <p:cNvPr id="430" name="PA_矩形 8">
            <a:extLst>
              <a:ext uri="{FF2B5EF4-FFF2-40B4-BE49-F238E27FC236}">
                <a16:creationId xmlns:a16="http://schemas.microsoft.com/office/drawing/2014/main" id="{42F8902E-5454-42EE-B750-C6BDCC609CC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49684" y="2703077"/>
            <a:ext cx="25400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en-US" altLang="zh-CN" sz="1200" kern="0">
                <a:solidFill>
                  <a:schemeClr val="accent4"/>
                </a:solidFill>
                <a:latin typeface="+mj-lt"/>
                <a:ea typeface="微软雅黑"/>
              </a:rPr>
              <a:t>MORANDI PALETTE</a:t>
            </a:r>
          </a:p>
        </p:txBody>
      </p:sp>
      <p:sp>
        <p:nvSpPr>
          <p:cNvPr id="431" name="椭圆 430">
            <a:extLst>
              <a:ext uri="{FF2B5EF4-FFF2-40B4-BE49-F238E27FC236}">
                <a16:creationId xmlns:a16="http://schemas.microsoft.com/office/drawing/2014/main" id="{AB81A9A5-D68E-49E1-9496-E5C78DD75973}"/>
              </a:ext>
            </a:extLst>
          </p:cNvPr>
          <p:cNvSpPr/>
          <p:nvPr/>
        </p:nvSpPr>
        <p:spPr>
          <a:xfrm>
            <a:off x="-702134" y="698815"/>
            <a:ext cx="446696" cy="446696"/>
          </a:xfrm>
          <a:prstGeom prst="ellipse">
            <a:avLst/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椭圆 431">
            <a:extLst>
              <a:ext uri="{FF2B5EF4-FFF2-40B4-BE49-F238E27FC236}">
                <a16:creationId xmlns:a16="http://schemas.microsoft.com/office/drawing/2014/main" id="{936A7086-5BF1-438D-B0F8-90C5937EA218}"/>
              </a:ext>
            </a:extLst>
          </p:cNvPr>
          <p:cNvSpPr/>
          <p:nvPr/>
        </p:nvSpPr>
        <p:spPr>
          <a:xfrm>
            <a:off x="-702135" y="1315660"/>
            <a:ext cx="446696" cy="446696"/>
          </a:xfrm>
          <a:prstGeom prst="ellipse">
            <a:avLst/>
          </a:prstGeom>
          <a:solidFill>
            <a:srgbClr val="CDBB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椭圆 432">
            <a:extLst>
              <a:ext uri="{FF2B5EF4-FFF2-40B4-BE49-F238E27FC236}">
                <a16:creationId xmlns:a16="http://schemas.microsoft.com/office/drawing/2014/main" id="{724DC128-AE37-4C57-A14C-B7111822C7B0}"/>
              </a:ext>
            </a:extLst>
          </p:cNvPr>
          <p:cNvSpPr/>
          <p:nvPr/>
        </p:nvSpPr>
        <p:spPr>
          <a:xfrm>
            <a:off x="-702135" y="1932505"/>
            <a:ext cx="446696" cy="446696"/>
          </a:xfrm>
          <a:prstGeom prst="ellipse">
            <a:avLst/>
          </a:pr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椭圆 433">
            <a:extLst>
              <a:ext uri="{FF2B5EF4-FFF2-40B4-BE49-F238E27FC236}">
                <a16:creationId xmlns:a16="http://schemas.microsoft.com/office/drawing/2014/main" id="{25D86BD1-FC27-4D6C-A25B-B7E87920DBB3}"/>
              </a:ext>
            </a:extLst>
          </p:cNvPr>
          <p:cNvSpPr/>
          <p:nvPr/>
        </p:nvSpPr>
        <p:spPr>
          <a:xfrm>
            <a:off x="-693626" y="2549351"/>
            <a:ext cx="446696" cy="446696"/>
          </a:xfrm>
          <a:prstGeom prst="ellipse">
            <a:avLst/>
          </a:pr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4344D8CD-3448-4F2E-94C9-0E8EDBAC9424}"/>
              </a:ext>
            </a:extLst>
          </p:cNvPr>
          <p:cNvSpPr>
            <a:spLocks/>
          </p:cNvSpPr>
          <p:nvPr/>
        </p:nvSpPr>
        <p:spPr bwMode="auto">
          <a:xfrm>
            <a:off x="5426409" y="3020724"/>
            <a:ext cx="3717592" cy="2122776"/>
          </a:xfrm>
          <a:custGeom>
            <a:avLst/>
            <a:gdLst>
              <a:gd name="connsiteX0" fmla="*/ 3495816 w 3717592"/>
              <a:gd name="connsiteY0" fmla="*/ 0 h 2122776"/>
              <a:gd name="connsiteX1" fmla="*/ 3701178 w 3717592"/>
              <a:gd name="connsiteY1" fmla="*/ 34967 h 2122776"/>
              <a:gd name="connsiteX2" fmla="*/ 3717592 w 3717592"/>
              <a:gd name="connsiteY2" fmla="*/ 42045 h 2122776"/>
              <a:gd name="connsiteX3" fmla="*/ 3717592 w 3717592"/>
              <a:gd name="connsiteY3" fmla="*/ 2122776 h 2122776"/>
              <a:gd name="connsiteX4" fmla="*/ 0 w 3717592"/>
              <a:gd name="connsiteY4" fmla="*/ 2122776 h 2122776"/>
              <a:gd name="connsiteX5" fmla="*/ 14894 w 3717592"/>
              <a:gd name="connsiteY5" fmla="*/ 2066590 h 2122776"/>
              <a:gd name="connsiteX6" fmla="*/ 545207 w 3717592"/>
              <a:gd name="connsiteY6" fmla="*/ 1544535 h 2122776"/>
              <a:gd name="connsiteX7" fmla="*/ 1398491 w 3717592"/>
              <a:gd name="connsiteY7" fmla="*/ 1338068 h 2122776"/>
              <a:gd name="connsiteX8" fmla="*/ 2215890 w 3717592"/>
              <a:gd name="connsiteY8" fmla="*/ 1052190 h 2122776"/>
              <a:gd name="connsiteX9" fmla="*/ 2722278 w 3717592"/>
              <a:gd name="connsiteY9" fmla="*/ 500286 h 2122776"/>
              <a:gd name="connsiteX10" fmla="*/ 3296451 w 3717592"/>
              <a:gd name="connsiteY10" fmla="*/ 31764 h 2122776"/>
              <a:gd name="connsiteX11" fmla="*/ 3495816 w 3717592"/>
              <a:gd name="connsiteY11" fmla="*/ 0 h 2122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17592" h="2122776">
                <a:moveTo>
                  <a:pt x="3495816" y="0"/>
                </a:moveTo>
                <a:cubicBezTo>
                  <a:pt x="3566092" y="0"/>
                  <a:pt x="3636369" y="11726"/>
                  <a:pt x="3701178" y="34967"/>
                </a:cubicBezTo>
                <a:lnTo>
                  <a:pt x="3717592" y="42045"/>
                </a:lnTo>
                <a:lnTo>
                  <a:pt x="3717592" y="2122776"/>
                </a:lnTo>
                <a:lnTo>
                  <a:pt x="0" y="2122776"/>
                </a:lnTo>
                <a:lnTo>
                  <a:pt x="14894" y="2066590"/>
                </a:lnTo>
                <a:cubicBezTo>
                  <a:pt x="99064" y="1828986"/>
                  <a:pt x="311451" y="1648762"/>
                  <a:pt x="545207" y="1544535"/>
                </a:cubicBezTo>
                <a:cubicBezTo>
                  <a:pt x="812357" y="1425419"/>
                  <a:pt x="1107417" y="1389684"/>
                  <a:pt x="1398491" y="1338068"/>
                </a:cubicBezTo>
                <a:cubicBezTo>
                  <a:pt x="1685577" y="1290421"/>
                  <a:pt x="1980638" y="1222922"/>
                  <a:pt x="2215890" y="1052190"/>
                </a:cubicBezTo>
                <a:cubicBezTo>
                  <a:pt x="2419243" y="905280"/>
                  <a:pt x="2566773" y="694842"/>
                  <a:pt x="2722278" y="500286"/>
                </a:cubicBezTo>
                <a:cubicBezTo>
                  <a:pt x="2877783" y="301760"/>
                  <a:pt x="3061200" y="111175"/>
                  <a:pt x="3296451" y="31764"/>
                </a:cubicBezTo>
                <a:cubicBezTo>
                  <a:pt x="3360248" y="11912"/>
                  <a:pt x="3428032" y="0"/>
                  <a:pt x="3495816" y="0"/>
                </a:cubicBezTo>
                <a:close/>
              </a:path>
            </a:pathLst>
          </a:custGeom>
          <a:solidFill>
            <a:srgbClr val="CDBB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0" name="任意多边形: 形状 19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87C7C065-1DAC-4FE6-9502-06B47521850E}"/>
              </a:ext>
            </a:extLst>
          </p:cNvPr>
          <p:cNvSpPr>
            <a:spLocks/>
          </p:cNvSpPr>
          <p:nvPr/>
        </p:nvSpPr>
        <p:spPr bwMode="auto">
          <a:xfrm>
            <a:off x="-19574" y="-16371"/>
            <a:ext cx="3468681" cy="1203608"/>
          </a:xfrm>
          <a:custGeom>
            <a:avLst/>
            <a:gdLst>
              <a:gd name="connsiteX0" fmla="*/ 0 w 3468681"/>
              <a:gd name="connsiteY0" fmla="*/ 0 h 1203608"/>
              <a:gd name="connsiteX1" fmla="*/ 3404384 w 3468681"/>
              <a:gd name="connsiteY1" fmla="*/ 0 h 1203608"/>
              <a:gd name="connsiteX2" fmla="*/ 3407329 w 3468681"/>
              <a:gd name="connsiteY2" fmla="*/ 1963 h 1203608"/>
              <a:gd name="connsiteX3" fmla="*/ 3436809 w 3468681"/>
              <a:gd name="connsiteY3" fmla="*/ 32737 h 1203608"/>
              <a:gd name="connsiteX4" fmla="*/ 3432607 w 3468681"/>
              <a:gd name="connsiteY4" fmla="*/ 279456 h 1203608"/>
              <a:gd name="connsiteX5" fmla="*/ 2356879 w 3468681"/>
              <a:gd name="connsiteY5" fmla="*/ 986161 h 1203608"/>
              <a:gd name="connsiteX6" fmla="*/ 2289646 w 3468681"/>
              <a:gd name="connsiteY6" fmla="*/ 981979 h 1203608"/>
              <a:gd name="connsiteX7" fmla="*/ 1634123 w 3468681"/>
              <a:gd name="connsiteY7" fmla="*/ 894164 h 1203608"/>
              <a:gd name="connsiteX8" fmla="*/ 1554284 w 3468681"/>
              <a:gd name="connsiteY8" fmla="*/ 898345 h 1203608"/>
              <a:gd name="connsiteX9" fmla="*/ 734881 w 3468681"/>
              <a:gd name="connsiteY9" fmla="*/ 1170155 h 1203608"/>
              <a:gd name="connsiteX10" fmla="*/ 486960 w 3468681"/>
              <a:gd name="connsiteY10" fmla="*/ 1203608 h 1203608"/>
              <a:gd name="connsiteX11" fmla="*/ 7136 w 3468681"/>
              <a:gd name="connsiteY11" fmla="*/ 1092467 h 1203608"/>
              <a:gd name="connsiteX12" fmla="*/ 0 w 3468681"/>
              <a:gd name="connsiteY12" fmla="*/ 1088178 h 120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68681" h="1203608">
                <a:moveTo>
                  <a:pt x="0" y="0"/>
                </a:moveTo>
                <a:lnTo>
                  <a:pt x="3404384" y="0"/>
                </a:lnTo>
                <a:lnTo>
                  <a:pt x="3407329" y="1963"/>
                </a:lnTo>
                <a:cubicBezTo>
                  <a:pt x="3418425" y="11045"/>
                  <a:pt x="3428405" y="21238"/>
                  <a:pt x="3436809" y="32737"/>
                </a:cubicBezTo>
                <a:cubicBezTo>
                  <a:pt x="3491436" y="103826"/>
                  <a:pt x="3466224" y="200004"/>
                  <a:pt x="3432607" y="279456"/>
                </a:cubicBezTo>
                <a:cubicBezTo>
                  <a:pt x="3251918" y="697625"/>
                  <a:pt x="2810702" y="986161"/>
                  <a:pt x="2356879" y="986161"/>
                </a:cubicBezTo>
                <a:cubicBezTo>
                  <a:pt x="2335868" y="986161"/>
                  <a:pt x="2310656" y="986161"/>
                  <a:pt x="2289646" y="981979"/>
                </a:cubicBezTo>
                <a:cubicBezTo>
                  <a:pt x="2071138" y="969434"/>
                  <a:pt x="1852631" y="894164"/>
                  <a:pt x="1634123" y="894164"/>
                </a:cubicBezTo>
                <a:cubicBezTo>
                  <a:pt x="1608911" y="894164"/>
                  <a:pt x="1579497" y="894164"/>
                  <a:pt x="1554284" y="898345"/>
                </a:cubicBezTo>
                <a:cubicBezTo>
                  <a:pt x="1268544" y="923435"/>
                  <a:pt x="1016420" y="1103248"/>
                  <a:pt x="734881" y="1170155"/>
                </a:cubicBezTo>
                <a:cubicBezTo>
                  <a:pt x="655042" y="1191063"/>
                  <a:pt x="571001" y="1203608"/>
                  <a:pt x="486960" y="1203608"/>
                </a:cubicBezTo>
                <a:cubicBezTo>
                  <a:pt x="319928" y="1203608"/>
                  <a:pt x="155259" y="1165973"/>
                  <a:pt x="7136" y="1092467"/>
                </a:cubicBezTo>
                <a:lnTo>
                  <a:pt x="0" y="1088178"/>
                </a:lnTo>
                <a:close/>
              </a:path>
            </a:pathLst>
          </a:cu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任意多边形: 形状 20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9838B496-9034-4D5B-974C-2A518DD9C773}"/>
              </a:ext>
            </a:extLst>
          </p:cNvPr>
          <p:cNvSpPr>
            <a:spLocks/>
          </p:cNvSpPr>
          <p:nvPr/>
        </p:nvSpPr>
        <p:spPr bwMode="auto">
          <a:xfrm>
            <a:off x="0" y="4078771"/>
            <a:ext cx="1758783" cy="1064729"/>
          </a:xfrm>
          <a:custGeom>
            <a:avLst/>
            <a:gdLst>
              <a:gd name="connsiteX0" fmla="*/ 1249511 w 1758783"/>
              <a:gd name="connsiteY0" fmla="*/ 0 h 1064729"/>
              <a:gd name="connsiteX1" fmla="*/ 1696788 w 1758783"/>
              <a:gd name="connsiteY1" fmla="*/ 265763 h 1064729"/>
              <a:gd name="connsiteX2" fmla="*/ 1584029 w 1758783"/>
              <a:gd name="connsiteY2" fmla="*/ 984447 h 1064729"/>
              <a:gd name="connsiteX3" fmla="*/ 1516550 w 1758783"/>
              <a:gd name="connsiteY3" fmla="*/ 1053088 h 1064729"/>
              <a:gd name="connsiteX4" fmla="*/ 1502043 w 1758783"/>
              <a:gd name="connsiteY4" fmla="*/ 1064729 h 1064729"/>
              <a:gd name="connsiteX5" fmla="*/ 0 w 1758783"/>
              <a:gd name="connsiteY5" fmla="*/ 1064729 h 1064729"/>
              <a:gd name="connsiteX6" fmla="*/ 0 w 1758783"/>
              <a:gd name="connsiteY6" fmla="*/ 397927 h 1064729"/>
              <a:gd name="connsiteX7" fmla="*/ 41822 w 1758783"/>
              <a:gd name="connsiteY7" fmla="*/ 392570 h 1064729"/>
              <a:gd name="connsiteX8" fmla="*/ 121921 w 1758783"/>
              <a:gd name="connsiteY8" fmla="*/ 389287 h 1064729"/>
              <a:gd name="connsiteX9" fmla="*/ 125679 w 1758783"/>
              <a:gd name="connsiteY9" fmla="*/ 393030 h 1064729"/>
              <a:gd name="connsiteX10" fmla="*/ 366232 w 1758783"/>
              <a:gd name="connsiteY10" fmla="*/ 396773 h 1064729"/>
              <a:gd name="connsiteX11" fmla="*/ 738336 w 1758783"/>
              <a:gd name="connsiteY11" fmla="*/ 314424 h 1064729"/>
              <a:gd name="connsiteX12" fmla="*/ 1035268 w 1758783"/>
              <a:gd name="connsiteY12" fmla="*/ 56147 h 1064729"/>
              <a:gd name="connsiteX13" fmla="*/ 1249511 w 1758783"/>
              <a:gd name="connsiteY13" fmla="*/ 0 h 106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8783" h="1064729">
                <a:moveTo>
                  <a:pt x="1249511" y="0"/>
                </a:moveTo>
                <a:cubicBezTo>
                  <a:pt x="1426166" y="0"/>
                  <a:pt x="1610339" y="104808"/>
                  <a:pt x="1696788" y="265763"/>
                </a:cubicBezTo>
                <a:cubicBezTo>
                  <a:pt x="1817064" y="494095"/>
                  <a:pt x="1753167" y="789803"/>
                  <a:pt x="1584029" y="984447"/>
                </a:cubicBezTo>
                <a:cubicBezTo>
                  <a:pt x="1562887" y="1008778"/>
                  <a:pt x="1540335" y="1031646"/>
                  <a:pt x="1516550" y="1053088"/>
                </a:cubicBezTo>
                <a:lnTo>
                  <a:pt x="1502043" y="1064729"/>
                </a:lnTo>
                <a:lnTo>
                  <a:pt x="0" y="1064729"/>
                </a:lnTo>
                <a:lnTo>
                  <a:pt x="0" y="397927"/>
                </a:lnTo>
                <a:lnTo>
                  <a:pt x="41822" y="392570"/>
                </a:lnTo>
                <a:cubicBezTo>
                  <a:pt x="68771" y="390340"/>
                  <a:pt x="95610" y="389287"/>
                  <a:pt x="121921" y="389287"/>
                </a:cubicBezTo>
                <a:cubicBezTo>
                  <a:pt x="121921" y="389287"/>
                  <a:pt x="125679" y="393030"/>
                  <a:pt x="125679" y="393030"/>
                </a:cubicBezTo>
                <a:cubicBezTo>
                  <a:pt x="204611" y="393030"/>
                  <a:pt x="287301" y="396773"/>
                  <a:pt x="366232" y="396773"/>
                </a:cubicBezTo>
                <a:cubicBezTo>
                  <a:pt x="501543" y="396773"/>
                  <a:pt x="629336" y="381801"/>
                  <a:pt x="738336" y="314424"/>
                </a:cubicBezTo>
                <a:cubicBezTo>
                  <a:pt x="851095" y="243305"/>
                  <a:pt x="922509" y="127267"/>
                  <a:pt x="1035268" y="56147"/>
                </a:cubicBezTo>
                <a:cubicBezTo>
                  <a:pt x="1099165" y="18716"/>
                  <a:pt x="1174338" y="0"/>
                  <a:pt x="1249511" y="0"/>
                </a:cubicBezTo>
                <a:close/>
              </a:path>
            </a:pathLst>
          </a:cu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任意多边形: 形状 14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791B4C01-16C2-4C3F-B089-2FDC3E9FA65E}"/>
              </a:ext>
            </a:extLst>
          </p:cNvPr>
          <p:cNvSpPr>
            <a:spLocks/>
          </p:cNvSpPr>
          <p:nvPr/>
        </p:nvSpPr>
        <p:spPr bwMode="auto">
          <a:xfrm>
            <a:off x="6315094" y="-16371"/>
            <a:ext cx="2828905" cy="1832471"/>
          </a:xfrm>
          <a:custGeom>
            <a:avLst/>
            <a:gdLst>
              <a:gd name="connsiteX0" fmla="*/ 2367849 w 3163616"/>
              <a:gd name="connsiteY0" fmla="*/ 0 h 2049286"/>
              <a:gd name="connsiteX1" fmla="*/ 3163616 w 3163616"/>
              <a:gd name="connsiteY1" fmla="*/ 0 h 2049286"/>
              <a:gd name="connsiteX2" fmla="*/ 3163616 w 3163616"/>
              <a:gd name="connsiteY2" fmla="*/ 1877528 h 2049286"/>
              <a:gd name="connsiteX3" fmla="*/ 3079234 w 3163616"/>
              <a:gd name="connsiteY3" fmla="*/ 1911021 h 2049286"/>
              <a:gd name="connsiteX4" fmla="*/ 2525728 w 3163616"/>
              <a:gd name="connsiteY4" fmla="*/ 2027611 h 2049286"/>
              <a:gd name="connsiteX5" fmla="*/ 2214034 w 3163616"/>
              <a:gd name="connsiteY5" fmla="*/ 2049286 h 2049286"/>
              <a:gd name="connsiteX6" fmla="*/ 1039745 w 3163616"/>
              <a:gd name="connsiteY6" fmla="*/ 1897559 h 2049286"/>
              <a:gd name="connsiteX7" fmla="*/ 1010750 w 3163616"/>
              <a:gd name="connsiteY7" fmla="*/ 1897559 h 2049286"/>
              <a:gd name="connsiteX8" fmla="*/ 126409 w 3163616"/>
              <a:gd name="connsiteY8" fmla="*/ 1384576 h 2049286"/>
              <a:gd name="connsiteX9" fmla="*/ 32176 w 3163616"/>
              <a:gd name="connsiteY9" fmla="*/ 770442 h 2049286"/>
              <a:gd name="connsiteX10" fmla="*/ 1025248 w 3163616"/>
              <a:gd name="connsiteY10" fmla="*/ 264684 h 2049286"/>
              <a:gd name="connsiteX11" fmla="*/ 1039745 w 3163616"/>
              <a:gd name="connsiteY11" fmla="*/ 264684 h 2049286"/>
              <a:gd name="connsiteX12" fmla="*/ 1503661 w 3163616"/>
              <a:gd name="connsiteY12" fmla="*/ 271909 h 2049286"/>
              <a:gd name="connsiteX13" fmla="*/ 2221282 w 3163616"/>
              <a:gd name="connsiteY13" fmla="*/ 112957 h 2049286"/>
              <a:gd name="connsiteX14" fmla="*/ 2299404 w 3163616"/>
              <a:gd name="connsiteY14" fmla="*/ 57767 h 2049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63616" h="2049286">
                <a:moveTo>
                  <a:pt x="2367849" y="0"/>
                </a:moveTo>
                <a:lnTo>
                  <a:pt x="3163616" y="0"/>
                </a:lnTo>
                <a:lnTo>
                  <a:pt x="3163616" y="1877528"/>
                </a:lnTo>
                <a:lnTo>
                  <a:pt x="3079234" y="1911021"/>
                </a:lnTo>
                <a:cubicBezTo>
                  <a:pt x="2900848" y="1972745"/>
                  <a:pt x="2713288" y="2011354"/>
                  <a:pt x="2525728" y="2027611"/>
                </a:cubicBezTo>
                <a:cubicBezTo>
                  <a:pt x="2424246" y="2042061"/>
                  <a:pt x="2315515" y="2049286"/>
                  <a:pt x="2214034" y="2049286"/>
                </a:cubicBezTo>
                <a:cubicBezTo>
                  <a:pt x="1815355" y="2049286"/>
                  <a:pt x="1423926" y="1977035"/>
                  <a:pt x="1039745" y="1897559"/>
                </a:cubicBezTo>
                <a:cubicBezTo>
                  <a:pt x="1025248" y="1897559"/>
                  <a:pt x="1017999" y="1897559"/>
                  <a:pt x="1010750" y="1897559"/>
                </a:cubicBezTo>
                <a:cubicBezTo>
                  <a:pt x="583077" y="1897559"/>
                  <a:pt x="235140" y="1557979"/>
                  <a:pt x="126409" y="1384576"/>
                </a:cubicBezTo>
                <a:cubicBezTo>
                  <a:pt x="17679" y="1196723"/>
                  <a:pt x="-40311" y="972745"/>
                  <a:pt x="32176" y="770442"/>
                </a:cubicBezTo>
                <a:cubicBezTo>
                  <a:pt x="155404" y="387511"/>
                  <a:pt x="626569" y="264684"/>
                  <a:pt x="1025248" y="264684"/>
                </a:cubicBezTo>
                <a:cubicBezTo>
                  <a:pt x="1032496" y="264684"/>
                  <a:pt x="1039745" y="264684"/>
                  <a:pt x="1039745" y="264684"/>
                </a:cubicBezTo>
                <a:cubicBezTo>
                  <a:pt x="1191968" y="264684"/>
                  <a:pt x="1351439" y="271909"/>
                  <a:pt x="1503661" y="271909"/>
                </a:cubicBezTo>
                <a:cubicBezTo>
                  <a:pt x="1764615" y="271909"/>
                  <a:pt x="2011070" y="243009"/>
                  <a:pt x="2221282" y="112957"/>
                </a:cubicBezTo>
                <a:cubicBezTo>
                  <a:pt x="2248465" y="95797"/>
                  <a:pt x="2274402" y="77283"/>
                  <a:pt x="2299404" y="57767"/>
                </a:cubicBezTo>
                <a:close/>
              </a:path>
            </a:pathLst>
          </a:custGeom>
          <a:solidFill>
            <a:srgbClr val="CB96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349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08BBD3A-1765-4F2D-A101-2E5A54C16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6" b="5556"/>
          <a:stretch/>
        </p:blipFill>
        <p:spPr>
          <a:xfrm>
            <a:off x="886691" y="1456942"/>
            <a:ext cx="2415312" cy="3220416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9F74814B-3DF2-46EC-BF96-CD09693A49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52" y="1132757"/>
            <a:ext cx="2762248" cy="3881434"/>
          </a:xfrm>
          <a:prstGeom prst="rect">
            <a:avLst/>
          </a:prstGeom>
        </p:spPr>
      </p:pic>
      <p:sp>
        <p:nvSpPr>
          <p:cNvPr id="48" name="矩形 47">
            <a:extLst>
              <a:ext uri="{FF2B5EF4-FFF2-40B4-BE49-F238E27FC236}">
                <a16:creationId xmlns:a16="http://schemas.microsoft.com/office/drawing/2014/main" id="{3D9F8CFE-891A-4920-95A6-202B887E121E}"/>
              </a:ext>
            </a:extLst>
          </p:cNvPr>
          <p:cNvSpPr/>
          <p:nvPr/>
        </p:nvSpPr>
        <p:spPr>
          <a:xfrm>
            <a:off x="3839534" y="2002963"/>
            <a:ext cx="443940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buClr>
                <a:srgbClr val="E7E6E6">
                  <a:lumMod val="10000"/>
                </a:srgbClr>
              </a:buClr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  <a:r>
              <a:rPr lang="en-US" altLang="zh-CN" sz="1050">
                <a:solidFill>
                  <a:schemeClr val="tx1">
                    <a:lumMod val="65000"/>
                    <a:lumOff val="35000"/>
                  </a:schemeClr>
                </a:solidFill>
                <a:ea typeface="微软雅黑"/>
                <a:cs typeface="+mn-ea"/>
                <a:sym typeface="+mn-lt"/>
              </a:rPr>
              <a:t>Lorem ipsum dolor sit amet, consectetuer adipiscing elit. Aenean commodo ligula eget dolor. Lorem ipsum dolor sit amet, consectetuer adipiscing elit. Aenean commodo ligula eget dolor. 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7CCFE0A-CBF1-4DEB-850B-5B5D2019FB79}"/>
              </a:ext>
            </a:extLst>
          </p:cNvPr>
          <p:cNvSpPr/>
          <p:nvPr/>
        </p:nvSpPr>
        <p:spPr>
          <a:xfrm>
            <a:off x="3839534" y="1624274"/>
            <a:ext cx="17235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20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20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DDE184EF-5307-4C3D-A931-5A5960B8EBEC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2CE9AD3B-4586-4915-A070-E5F63AE8805D}"/>
              </a:ext>
            </a:extLst>
          </p:cNvPr>
          <p:cNvSpPr/>
          <p:nvPr/>
        </p:nvSpPr>
        <p:spPr>
          <a:xfrm>
            <a:off x="4454039" y="3434293"/>
            <a:ext cx="2991831" cy="4468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98CDA9F-1F3B-4C33-9B63-40AA070DE39C}"/>
              </a:ext>
            </a:extLst>
          </p:cNvPr>
          <p:cNvSpPr/>
          <p:nvPr/>
        </p:nvSpPr>
        <p:spPr>
          <a:xfrm>
            <a:off x="4454039" y="3208777"/>
            <a:ext cx="1107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2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2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0B96A988-DDA6-4A01-9741-703954E75A16}"/>
              </a:ext>
            </a:extLst>
          </p:cNvPr>
          <p:cNvSpPr/>
          <p:nvPr/>
        </p:nvSpPr>
        <p:spPr>
          <a:xfrm>
            <a:off x="4454039" y="4245874"/>
            <a:ext cx="2991831" cy="4468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77FA8C2-9645-45F6-9613-CC93A9BB6216}"/>
              </a:ext>
            </a:extLst>
          </p:cNvPr>
          <p:cNvSpPr/>
          <p:nvPr/>
        </p:nvSpPr>
        <p:spPr>
          <a:xfrm>
            <a:off x="4454039" y="4020359"/>
            <a:ext cx="1107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2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2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40B35B5B-0AA4-4719-85C4-A5C29EBFBBAA}"/>
              </a:ext>
            </a:extLst>
          </p:cNvPr>
          <p:cNvGrpSpPr/>
          <p:nvPr/>
        </p:nvGrpSpPr>
        <p:grpSpPr>
          <a:xfrm>
            <a:off x="3933333" y="3208777"/>
            <a:ext cx="478562" cy="478562"/>
            <a:chOff x="233253" y="1242201"/>
            <a:chExt cx="591128" cy="591128"/>
          </a:xfrm>
        </p:grpSpPr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61DDB087-D461-4223-9E00-6FEA528EFEBB}"/>
                </a:ext>
              </a:extLst>
            </p:cNvPr>
            <p:cNvSpPr/>
            <p:nvPr/>
          </p:nvSpPr>
          <p:spPr>
            <a:xfrm>
              <a:off x="233253" y="1242201"/>
              <a:ext cx="591128" cy="59112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9FA4E5B9-2102-4725-A1E9-E5AEF5EBFAB5}"/>
                </a:ext>
              </a:extLst>
            </p:cNvPr>
            <p:cNvGrpSpPr/>
            <p:nvPr/>
          </p:nvGrpSpPr>
          <p:grpSpPr>
            <a:xfrm>
              <a:off x="419997" y="1379137"/>
              <a:ext cx="217640" cy="317256"/>
              <a:chOff x="2528974" y="2863357"/>
              <a:chExt cx="246811" cy="359779"/>
            </a:xfrm>
            <a:solidFill>
              <a:schemeClr val="bg1"/>
            </a:solidFill>
          </p:grpSpPr>
          <p:sp>
            <p:nvSpPr>
              <p:cNvPr id="58" name="AutoShape 113">
                <a:extLst>
                  <a:ext uri="{FF2B5EF4-FFF2-40B4-BE49-F238E27FC236}">
                    <a16:creationId xmlns:a16="http://schemas.microsoft.com/office/drawing/2014/main" id="{699FF26D-F808-4544-84C2-BBD6060D5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8974" y="2863357"/>
                <a:ext cx="246811" cy="35977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5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9" name="AutoShape 114">
                <a:extLst>
                  <a:ext uri="{FF2B5EF4-FFF2-40B4-BE49-F238E27FC236}">
                    <a16:creationId xmlns:a16="http://schemas.microsoft.com/office/drawing/2014/main" id="{DFD6BF5B-8B3A-4592-AA40-058729A373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4843" y="2919841"/>
                <a:ext cx="73061" cy="7306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5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99CDA291-C44D-4BFA-AE63-F3A80855B908}"/>
              </a:ext>
            </a:extLst>
          </p:cNvPr>
          <p:cNvGrpSpPr/>
          <p:nvPr/>
        </p:nvGrpSpPr>
        <p:grpSpPr>
          <a:xfrm>
            <a:off x="3933333" y="4090447"/>
            <a:ext cx="478562" cy="478562"/>
            <a:chOff x="233253" y="2331255"/>
            <a:chExt cx="591128" cy="591128"/>
          </a:xfrm>
        </p:grpSpPr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DD928B0B-D769-4E95-AA7A-F3DC58A509ED}"/>
                </a:ext>
              </a:extLst>
            </p:cNvPr>
            <p:cNvSpPr/>
            <p:nvPr/>
          </p:nvSpPr>
          <p:spPr>
            <a:xfrm>
              <a:off x="233253" y="2331255"/>
              <a:ext cx="591128" cy="591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2" name="Group 112">
              <a:extLst>
                <a:ext uri="{FF2B5EF4-FFF2-40B4-BE49-F238E27FC236}">
                  <a16:creationId xmlns:a16="http://schemas.microsoft.com/office/drawing/2014/main" id="{57B3DAEC-C49D-4D09-9F3D-5C51487B7242}"/>
                </a:ext>
              </a:extLst>
            </p:cNvPr>
            <p:cNvGrpSpPr/>
            <p:nvPr/>
          </p:nvGrpSpPr>
          <p:grpSpPr>
            <a:xfrm>
              <a:off x="370189" y="2478206"/>
              <a:ext cx="317256" cy="297225"/>
              <a:chOff x="5368132" y="3540125"/>
              <a:chExt cx="465138" cy="435769"/>
            </a:xfrm>
            <a:solidFill>
              <a:schemeClr val="bg1"/>
            </a:solidFill>
          </p:grpSpPr>
          <p:sp>
            <p:nvSpPr>
              <p:cNvPr id="63" name="AutoShape 110">
                <a:extLst>
                  <a:ext uri="{FF2B5EF4-FFF2-40B4-BE49-F238E27FC236}">
                    <a16:creationId xmlns:a16="http://schemas.microsoft.com/office/drawing/2014/main" id="{9B9057B5-6820-4B78-89B1-8235C4216D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5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64" name="AutoShape 111">
                <a:extLst>
                  <a:ext uri="{FF2B5EF4-FFF2-40B4-BE49-F238E27FC236}">
                    <a16:creationId xmlns:a16="http://schemas.microsoft.com/office/drawing/2014/main" id="{E2DAFA18-F212-4CC9-80A6-330F354F5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5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657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>
            <a:extLst>
              <a:ext uri="{FF2B5EF4-FFF2-40B4-BE49-F238E27FC236}">
                <a16:creationId xmlns:a16="http://schemas.microsoft.com/office/drawing/2014/main" id="{8BA40511-B461-445F-9E12-61AE5DF8D0A3}"/>
              </a:ext>
            </a:extLst>
          </p:cNvPr>
          <p:cNvSpPr/>
          <p:nvPr/>
        </p:nvSpPr>
        <p:spPr>
          <a:xfrm>
            <a:off x="998241" y="1522535"/>
            <a:ext cx="1007940" cy="10079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9537B74D-2BAE-421B-9D93-4519472BCAD2}"/>
              </a:ext>
            </a:extLst>
          </p:cNvPr>
          <p:cNvSpPr/>
          <p:nvPr/>
        </p:nvSpPr>
        <p:spPr>
          <a:xfrm>
            <a:off x="3040967" y="1522535"/>
            <a:ext cx="1007940" cy="10079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49E4E8B-E0D4-4886-ACA4-117566BC21F9}"/>
              </a:ext>
            </a:extLst>
          </p:cNvPr>
          <p:cNvSpPr/>
          <p:nvPr/>
        </p:nvSpPr>
        <p:spPr>
          <a:xfrm>
            <a:off x="5083693" y="1522535"/>
            <a:ext cx="1007940" cy="1007940"/>
          </a:xfrm>
          <a:prstGeom prst="ellipse">
            <a:avLst/>
          </a:prstGeom>
          <a:solidFill>
            <a:schemeClr val="accent3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27B74F2-59A5-4EFD-BA67-646A69B558FA}"/>
              </a:ext>
            </a:extLst>
          </p:cNvPr>
          <p:cNvSpPr/>
          <p:nvPr/>
        </p:nvSpPr>
        <p:spPr>
          <a:xfrm>
            <a:off x="7126420" y="1522535"/>
            <a:ext cx="1007940" cy="10079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BFEADB7-54D4-497C-9DFC-352321296AB0}"/>
              </a:ext>
            </a:extLst>
          </p:cNvPr>
          <p:cNvSpPr/>
          <p:nvPr/>
        </p:nvSpPr>
        <p:spPr>
          <a:xfrm>
            <a:off x="539863" y="3019231"/>
            <a:ext cx="1897718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1CC7F58-6BF1-4F14-9673-3EC0B5F54444}"/>
              </a:ext>
            </a:extLst>
          </p:cNvPr>
          <p:cNvSpPr/>
          <p:nvPr/>
        </p:nvSpPr>
        <p:spPr>
          <a:xfrm>
            <a:off x="765353" y="2680677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F214F8B-99E1-4D4F-9270-CC2391427A70}"/>
              </a:ext>
            </a:extLst>
          </p:cNvPr>
          <p:cNvSpPr/>
          <p:nvPr/>
        </p:nvSpPr>
        <p:spPr>
          <a:xfrm>
            <a:off x="2589334" y="3019231"/>
            <a:ext cx="1897718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3AE0862-F45B-46D3-A606-ED2DD8F210EB}"/>
              </a:ext>
            </a:extLst>
          </p:cNvPr>
          <p:cNvSpPr/>
          <p:nvPr/>
        </p:nvSpPr>
        <p:spPr>
          <a:xfrm>
            <a:off x="2814824" y="2680677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8F468D4-9F7F-4062-917F-21190218BC0D}"/>
              </a:ext>
            </a:extLst>
          </p:cNvPr>
          <p:cNvSpPr/>
          <p:nvPr/>
        </p:nvSpPr>
        <p:spPr>
          <a:xfrm>
            <a:off x="4638804" y="3019231"/>
            <a:ext cx="1897718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8FFA3C5-4085-437F-BF5B-055878F95D20}"/>
              </a:ext>
            </a:extLst>
          </p:cNvPr>
          <p:cNvSpPr/>
          <p:nvPr/>
        </p:nvSpPr>
        <p:spPr>
          <a:xfrm>
            <a:off x="4864294" y="2680677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3">
                    <a:lumMod val="90000"/>
                  </a:schemeClr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3">
                  <a:lumMod val="90000"/>
                </a:schemeClr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D004F2B-73E0-4361-BB58-CD4BF707A9AB}"/>
              </a:ext>
            </a:extLst>
          </p:cNvPr>
          <p:cNvSpPr/>
          <p:nvPr/>
        </p:nvSpPr>
        <p:spPr>
          <a:xfrm>
            <a:off x="6632831" y="3019231"/>
            <a:ext cx="1897718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58864FA-64DD-49BD-AEC4-E6C83A5AA73F}"/>
              </a:ext>
            </a:extLst>
          </p:cNvPr>
          <p:cNvSpPr/>
          <p:nvPr/>
        </p:nvSpPr>
        <p:spPr>
          <a:xfrm>
            <a:off x="6858321" y="2680677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4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22" name="Group 112">
            <a:extLst>
              <a:ext uri="{FF2B5EF4-FFF2-40B4-BE49-F238E27FC236}">
                <a16:creationId xmlns:a16="http://schemas.microsoft.com/office/drawing/2014/main" id="{513A7093-2AF1-4B6F-B57A-CF7FCD012D61}"/>
              </a:ext>
            </a:extLst>
          </p:cNvPr>
          <p:cNvGrpSpPr/>
          <p:nvPr/>
        </p:nvGrpSpPr>
        <p:grpSpPr>
          <a:xfrm>
            <a:off x="5382649" y="1834435"/>
            <a:ext cx="410029" cy="384140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24" name="AutoShape 110">
              <a:extLst>
                <a:ext uri="{FF2B5EF4-FFF2-40B4-BE49-F238E27FC236}">
                  <a16:creationId xmlns:a16="http://schemas.microsoft.com/office/drawing/2014/main" id="{9AFE3AF8-DCE6-4549-9D86-13CFB6964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5" name="AutoShape 111">
              <a:extLst>
                <a:ext uri="{FF2B5EF4-FFF2-40B4-BE49-F238E27FC236}">
                  <a16:creationId xmlns:a16="http://schemas.microsoft.com/office/drawing/2014/main" id="{580ABAAB-1EE9-4839-BDC4-D765B8EE4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6" name="AutoShape 112">
            <a:extLst>
              <a:ext uri="{FF2B5EF4-FFF2-40B4-BE49-F238E27FC236}">
                <a16:creationId xmlns:a16="http://schemas.microsoft.com/office/drawing/2014/main" id="{380E3783-0970-460C-8AE7-FF325C54FF34}"/>
              </a:ext>
            </a:extLst>
          </p:cNvPr>
          <p:cNvSpPr>
            <a:spLocks/>
          </p:cNvSpPr>
          <p:nvPr/>
        </p:nvSpPr>
        <p:spPr bwMode="auto">
          <a:xfrm>
            <a:off x="3317362" y="1822063"/>
            <a:ext cx="410695" cy="40888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E1C6144-1F3B-4CB3-BB13-401F05C38C34}"/>
              </a:ext>
            </a:extLst>
          </p:cNvPr>
          <p:cNvGrpSpPr/>
          <p:nvPr/>
        </p:nvGrpSpPr>
        <p:grpSpPr>
          <a:xfrm>
            <a:off x="1361570" y="1821491"/>
            <a:ext cx="281283" cy="41002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28" name="AutoShape 113">
              <a:extLst>
                <a:ext uri="{FF2B5EF4-FFF2-40B4-BE49-F238E27FC236}">
                  <a16:creationId xmlns:a16="http://schemas.microsoft.com/office/drawing/2014/main" id="{77AB123E-710F-4EAD-A78F-6AC7510564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9" name="AutoShape 114">
              <a:extLst>
                <a:ext uri="{FF2B5EF4-FFF2-40B4-BE49-F238E27FC236}">
                  <a16:creationId xmlns:a16="http://schemas.microsoft.com/office/drawing/2014/main" id="{9409A45B-2A06-4AFB-B804-56C8A99A39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0" name="Group 124">
            <a:extLst>
              <a:ext uri="{FF2B5EF4-FFF2-40B4-BE49-F238E27FC236}">
                <a16:creationId xmlns:a16="http://schemas.microsoft.com/office/drawing/2014/main" id="{951EC77E-F9ED-4276-B74E-645DD35C5F72}"/>
              </a:ext>
            </a:extLst>
          </p:cNvPr>
          <p:cNvGrpSpPr/>
          <p:nvPr/>
        </p:nvGrpSpPr>
        <p:grpSpPr>
          <a:xfrm>
            <a:off x="7425375" y="1854028"/>
            <a:ext cx="410029" cy="344955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32" name="AutoShape 120">
              <a:extLst>
                <a:ext uri="{FF2B5EF4-FFF2-40B4-BE49-F238E27FC236}">
                  <a16:creationId xmlns:a16="http://schemas.microsoft.com/office/drawing/2014/main" id="{FEDD6E3A-2086-47AA-B72A-94D0B4491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3" name="AutoShape 121">
              <a:extLst>
                <a:ext uri="{FF2B5EF4-FFF2-40B4-BE49-F238E27FC236}">
                  <a16:creationId xmlns:a16="http://schemas.microsoft.com/office/drawing/2014/main" id="{88B38684-DD31-4637-B103-70874187E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7" name="AutoShape 122">
              <a:extLst>
                <a:ext uri="{FF2B5EF4-FFF2-40B4-BE49-F238E27FC236}">
                  <a16:creationId xmlns:a16="http://schemas.microsoft.com/office/drawing/2014/main" id="{3D9DE1C8-6938-4BDF-94B3-2EC8DB2DE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188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1971F03C-3459-43A8-BD05-4028F84690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808" y="1324061"/>
            <a:ext cx="4285192" cy="2868527"/>
          </a:xfrm>
          <a:prstGeom prst="rect">
            <a:avLst/>
          </a:prstGeom>
        </p:spPr>
      </p:pic>
      <p:sp>
        <p:nvSpPr>
          <p:cNvPr id="71" name="椭圆 70">
            <a:extLst>
              <a:ext uri="{FF2B5EF4-FFF2-40B4-BE49-F238E27FC236}">
                <a16:creationId xmlns:a16="http://schemas.microsoft.com/office/drawing/2014/main" id="{44FB7545-6D7B-43E4-8C83-911CCF02ACBF}"/>
              </a:ext>
            </a:extLst>
          </p:cNvPr>
          <p:cNvSpPr/>
          <p:nvPr/>
        </p:nvSpPr>
        <p:spPr>
          <a:xfrm>
            <a:off x="233253" y="3393728"/>
            <a:ext cx="591128" cy="5911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909B7867-A535-4331-ACD6-6751BA30FB9D}"/>
              </a:ext>
            </a:extLst>
          </p:cNvPr>
          <p:cNvSpPr/>
          <p:nvPr/>
        </p:nvSpPr>
        <p:spPr>
          <a:xfrm>
            <a:off x="876438" y="1520762"/>
            <a:ext cx="3695562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2F593A33-EE41-4963-8E14-2CE43624D069}"/>
              </a:ext>
            </a:extLst>
          </p:cNvPr>
          <p:cNvSpPr/>
          <p:nvPr/>
        </p:nvSpPr>
        <p:spPr>
          <a:xfrm>
            <a:off x="876438" y="1242201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872EDA31-6D13-4795-B6CD-D61B84D06B1D}"/>
              </a:ext>
            </a:extLst>
          </p:cNvPr>
          <p:cNvSpPr/>
          <p:nvPr/>
        </p:nvSpPr>
        <p:spPr>
          <a:xfrm>
            <a:off x="876438" y="2523242"/>
            <a:ext cx="3695562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4D2BFA54-FDF8-42FA-BB3F-59AE371EDD85}"/>
              </a:ext>
            </a:extLst>
          </p:cNvPr>
          <p:cNvSpPr/>
          <p:nvPr/>
        </p:nvSpPr>
        <p:spPr>
          <a:xfrm>
            <a:off x="876438" y="2244681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3058D814-09D3-4F79-9340-9DA7409EC3D6}"/>
              </a:ext>
            </a:extLst>
          </p:cNvPr>
          <p:cNvSpPr/>
          <p:nvPr/>
        </p:nvSpPr>
        <p:spPr>
          <a:xfrm>
            <a:off x="876438" y="3585715"/>
            <a:ext cx="3695562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BBAE06ED-F6FA-4796-9B3B-40C1216A4AD5}"/>
              </a:ext>
            </a:extLst>
          </p:cNvPr>
          <p:cNvSpPr/>
          <p:nvPr/>
        </p:nvSpPr>
        <p:spPr>
          <a:xfrm>
            <a:off x="876438" y="3307154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4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81" name="AutoShape 112">
            <a:extLst>
              <a:ext uri="{FF2B5EF4-FFF2-40B4-BE49-F238E27FC236}">
                <a16:creationId xmlns:a16="http://schemas.microsoft.com/office/drawing/2014/main" id="{E9492EFD-DBDD-4B8B-B975-9A20D0922C28}"/>
              </a:ext>
            </a:extLst>
          </p:cNvPr>
          <p:cNvSpPr>
            <a:spLocks/>
          </p:cNvSpPr>
          <p:nvPr/>
        </p:nvSpPr>
        <p:spPr bwMode="auto">
          <a:xfrm>
            <a:off x="369932" y="3545349"/>
            <a:ext cx="317771" cy="316371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F5DB49D5-BD60-421D-AB26-BBA612712DF6}"/>
              </a:ext>
            </a:extLst>
          </p:cNvPr>
          <p:cNvGrpSpPr/>
          <p:nvPr/>
        </p:nvGrpSpPr>
        <p:grpSpPr>
          <a:xfrm>
            <a:off x="233253" y="1242201"/>
            <a:ext cx="591128" cy="591128"/>
            <a:chOff x="233253" y="1242201"/>
            <a:chExt cx="591128" cy="591128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47740A18-7648-40C9-AC29-9CD30E486540}"/>
                </a:ext>
              </a:extLst>
            </p:cNvPr>
            <p:cNvSpPr/>
            <p:nvPr/>
          </p:nvSpPr>
          <p:spPr>
            <a:xfrm>
              <a:off x="233253" y="1242201"/>
              <a:ext cx="591128" cy="59112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CB1B57A9-8E09-4969-A144-2A8E05870AD5}"/>
                </a:ext>
              </a:extLst>
            </p:cNvPr>
            <p:cNvGrpSpPr/>
            <p:nvPr/>
          </p:nvGrpSpPr>
          <p:grpSpPr>
            <a:xfrm>
              <a:off x="419997" y="1379137"/>
              <a:ext cx="217640" cy="317256"/>
              <a:chOff x="2528974" y="2863357"/>
              <a:chExt cx="246811" cy="359779"/>
            </a:xfrm>
            <a:solidFill>
              <a:schemeClr val="bg1"/>
            </a:solidFill>
          </p:grpSpPr>
          <p:sp>
            <p:nvSpPr>
              <p:cNvPr id="83" name="AutoShape 113">
                <a:extLst>
                  <a:ext uri="{FF2B5EF4-FFF2-40B4-BE49-F238E27FC236}">
                    <a16:creationId xmlns:a16="http://schemas.microsoft.com/office/drawing/2014/main" id="{DE1AC4ED-F7F5-4EA5-A4C3-7A20A35E9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8974" y="2863357"/>
                <a:ext cx="246811" cy="35977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5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84" name="AutoShape 114">
                <a:extLst>
                  <a:ext uri="{FF2B5EF4-FFF2-40B4-BE49-F238E27FC236}">
                    <a16:creationId xmlns:a16="http://schemas.microsoft.com/office/drawing/2014/main" id="{AD964981-49E1-4DA9-B9BD-9F647A1487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4843" y="2919841"/>
                <a:ext cx="73061" cy="7306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5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BDBB2E4E-F656-45BD-BA5B-FA3E09327874}"/>
              </a:ext>
            </a:extLst>
          </p:cNvPr>
          <p:cNvGrpSpPr/>
          <p:nvPr/>
        </p:nvGrpSpPr>
        <p:grpSpPr>
          <a:xfrm>
            <a:off x="233253" y="2331255"/>
            <a:ext cx="591128" cy="591128"/>
            <a:chOff x="233253" y="2331255"/>
            <a:chExt cx="591128" cy="591128"/>
          </a:xfrm>
        </p:grpSpPr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83B44628-E72F-4130-BAC2-94396C719021}"/>
                </a:ext>
              </a:extLst>
            </p:cNvPr>
            <p:cNvSpPr/>
            <p:nvPr/>
          </p:nvSpPr>
          <p:spPr>
            <a:xfrm>
              <a:off x="233253" y="2331255"/>
              <a:ext cx="591128" cy="591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Group 112">
              <a:extLst>
                <a:ext uri="{FF2B5EF4-FFF2-40B4-BE49-F238E27FC236}">
                  <a16:creationId xmlns:a16="http://schemas.microsoft.com/office/drawing/2014/main" id="{E8C0BE2C-94B9-46FC-A2F9-957D41CF0E39}"/>
                </a:ext>
              </a:extLst>
            </p:cNvPr>
            <p:cNvGrpSpPr/>
            <p:nvPr/>
          </p:nvGrpSpPr>
          <p:grpSpPr>
            <a:xfrm>
              <a:off x="370189" y="2478206"/>
              <a:ext cx="317256" cy="297225"/>
              <a:chOff x="5368132" y="3540125"/>
              <a:chExt cx="465138" cy="435769"/>
            </a:xfrm>
            <a:solidFill>
              <a:schemeClr val="bg1"/>
            </a:solidFill>
          </p:grpSpPr>
          <p:sp>
            <p:nvSpPr>
              <p:cNvPr id="79" name="AutoShape 110">
                <a:extLst>
                  <a:ext uri="{FF2B5EF4-FFF2-40B4-BE49-F238E27FC236}">
                    <a16:creationId xmlns:a16="http://schemas.microsoft.com/office/drawing/2014/main" id="{37ADE8E9-E974-4B58-BF16-15D2FC02F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5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80" name="AutoShape 111">
                <a:extLst>
                  <a:ext uri="{FF2B5EF4-FFF2-40B4-BE49-F238E27FC236}">
                    <a16:creationId xmlns:a16="http://schemas.microsoft.com/office/drawing/2014/main" id="{2217A968-4065-4EE5-AF5F-877EDDE1F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500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07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>
            <a:extLst>
              <a:ext uri="{FF2B5EF4-FFF2-40B4-BE49-F238E27FC236}">
                <a16:creationId xmlns:a16="http://schemas.microsoft.com/office/drawing/2014/main" id="{D5A194BF-70D4-4312-857C-129254315517}"/>
              </a:ext>
            </a:extLst>
          </p:cNvPr>
          <p:cNvGrpSpPr/>
          <p:nvPr/>
        </p:nvGrpSpPr>
        <p:grpSpPr>
          <a:xfrm>
            <a:off x="3374670" y="1697186"/>
            <a:ext cx="2389692" cy="2357717"/>
            <a:chOff x="2848701" y="1401907"/>
            <a:chExt cx="3374351" cy="3329201"/>
          </a:xfrm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4E56E380-1200-48E6-827C-A4F003C1B13F}"/>
                </a:ext>
              </a:extLst>
            </p:cNvPr>
            <p:cNvSpPr/>
            <p:nvPr/>
          </p:nvSpPr>
          <p:spPr>
            <a:xfrm rot="2700000">
              <a:off x="3899888" y="1401907"/>
              <a:ext cx="1324562" cy="132456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B570954E-D82E-4B30-A382-80C78B9B881D}"/>
                </a:ext>
              </a:extLst>
            </p:cNvPr>
            <p:cNvSpPr/>
            <p:nvPr/>
          </p:nvSpPr>
          <p:spPr>
            <a:xfrm rot="2700000">
              <a:off x="4898491" y="2404184"/>
              <a:ext cx="1324562" cy="1324561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BF2981F3-8603-4BF0-B3AA-38182DBDD964}"/>
                </a:ext>
              </a:extLst>
            </p:cNvPr>
            <p:cNvSpPr/>
            <p:nvPr/>
          </p:nvSpPr>
          <p:spPr>
            <a:xfrm rot="2700000">
              <a:off x="2848701" y="2404186"/>
              <a:ext cx="1324562" cy="1324561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92CC1EE5-CF54-4BC2-9E2A-CBA0C304C50C}"/>
                </a:ext>
              </a:extLst>
            </p:cNvPr>
            <p:cNvSpPr/>
            <p:nvPr/>
          </p:nvSpPr>
          <p:spPr>
            <a:xfrm rot="2700000">
              <a:off x="3899886" y="3406546"/>
              <a:ext cx="1324562" cy="1324561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708C58F7-1EF7-4F09-8C8E-0490525A8224}"/>
              </a:ext>
            </a:extLst>
          </p:cNvPr>
          <p:cNvSpPr/>
          <p:nvPr/>
        </p:nvSpPr>
        <p:spPr>
          <a:xfrm>
            <a:off x="367656" y="1496951"/>
            <a:ext cx="2742949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E802264-3949-41F2-BFC4-3B956C991F03}"/>
              </a:ext>
            </a:extLst>
          </p:cNvPr>
          <p:cNvSpPr/>
          <p:nvPr/>
        </p:nvSpPr>
        <p:spPr>
          <a:xfrm>
            <a:off x="367656" y="1218390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7D0F302-2D3A-4BEE-8F16-32E5415ACD12}"/>
              </a:ext>
            </a:extLst>
          </p:cNvPr>
          <p:cNvSpPr/>
          <p:nvPr/>
        </p:nvSpPr>
        <p:spPr>
          <a:xfrm>
            <a:off x="367656" y="3260518"/>
            <a:ext cx="2742949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8150B34-A9E4-484F-9C20-1F229EDFA7F7}"/>
              </a:ext>
            </a:extLst>
          </p:cNvPr>
          <p:cNvSpPr/>
          <p:nvPr/>
        </p:nvSpPr>
        <p:spPr>
          <a:xfrm>
            <a:off x="367656" y="2981957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E042B352-BB7E-40FB-B3F9-BC2D226AA7D0}"/>
              </a:ext>
            </a:extLst>
          </p:cNvPr>
          <p:cNvSpPr/>
          <p:nvPr/>
        </p:nvSpPr>
        <p:spPr>
          <a:xfrm>
            <a:off x="6056446" y="1496951"/>
            <a:ext cx="2742949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F1FA60C1-CB98-4A8D-A21F-307DF7EE1818}"/>
              </a:ext>
            </a:extLst>
          </p:cNvPr>
          <p:cNvSpPr/>
          <p:nvPr/>
        </p:nvSpPr>
        <p:spPr>
          <a:xfrm>
            <a:off x="7383622" y="1218390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3">
                    <a:lumMod val="90000"/>
                  </a:schemeClr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3">
                  <a:lumMod val="90000"/>
                </a:schemeClr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FE7968D-8A5C-4388-9F67-209DE9469C8E}"/>
              </a:ext>
            </a:extLst>
          </p:cNvPr>
          <p:cNvSpPr/>
          <p:nvPr/>
        </p:nvSpPr>
        <p:spPr>
          <a:xfrm>
            <a:off x="6056446" y="3260518"/>
            <a:ext cx="2742949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9D24211-5140-44D2-9D21-97874D25E4EA}"/>
              </a:ext>
            </a:extLst>
          </p:cNvPr>
          <p:cNvSpPr/>
          <p:nvPr/>
        </p:nvSpPr>
        <p:spPr>
          <a:xfrm>
            <a:off x="7383622" y="2981957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4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40" name="Group 112">
            <a:extLst>
              <a:ext uri="{FF2B5EF4-FFF2-40B4-BE49-F238E27FC236}">
                <a16:creationId xmlns:a16="http://schemas.microsoft.com/office/drawing/2014/main" id="{DF108100-97A6-4507-A393-4057271C0E2E}"/>
              </a:ext>
            </a:extLst>
          </p:cNvPr>
          <p:cNvGrpSpPr/>
          <p:nvPr/>
        </p:nvGrpSpPr>
        <p:grpSpPr>
          <a:xfrm>
            <a:off x="5040397" y="2656287"/>
            <a:ext cx="422074" cy="395425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41" name="AutoShape 110">
              <a:extLst>
                <a:ext uri="{FF2B5EF4-FFF2-40B4-BE49-F238E27FC236}">
                  <a16:creationId xmlns:a16="http://schemas.microsoft.com/office/drawing/2014/main" id="{F5A18BCE-8372-4A7A-8CBC-D048E81B70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2" name="AutoShape 111">
              <a:extLst>
                <a:ext uri="{FF2B5EF4-FFF2-40B4-BE49-F238E27FC236}">
                  <a16:creationId xmlns:a16="http://schemas.microsoft.com/office/drawing/2014/main" id="{F06E70C8-6E8E-4F63-A4B0-0630EC3F2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3" name="AutoShape 112">
            <a:extLst>
              <a:ext uri="{FF2B5EF4-FFF2-40B4-BE49-F238E27FC236}">
                <a16:creationId xmlns:a16="http://schemas.microsoft.com/office/drawing/2014/main" id="{1F61A42B-43C8-431A-A58D-3734C1A99711}"/>
              </a:ext>
            </a:extLst>
          </p:cNvPr>
          <p:cNvSpPr>
            <a:spLocks/>
          </p:cNvSpPr>
          <p:nvPr/>
        </p:nvSpPr>
        <p:spPr bwMode="auto">
          <a:xfrm>
            <a:off x="4360619" y="3421938"/>
            <a:ext cx="422760" cy="420897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5EED9D6F-1CC0-4C5C-B738-57320BFAD44A}"/>
              </a:ext>
            </a:extLst>
          </p:cNvPr>
          <p:cNvGrpSpPr/>
          <p:nvPr/>
        </p:nvGrpSpPr>
        <p:grpSpPr>
          <a:xfrm>
            <a:off x="3678906" y="2642962"/>
            <a:ext cx="289547" cy="422075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45" name="AutoShape 113">
              <a:extLst>
                <a:ext uri="{FF2B5EF4-FFF2-40B4-BE49-F238E27FC236}">
                  <a16:creationId xmlns:a16="http://schemas.microsoft.com/office/drawing/2014/main" id="{71F33F63-0FE7-4C29-841F-7317FE5BC4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6" name="AutoShape 114">
              <a:extLst>
                <a:ext uri="{FF2B5EF4-FFF2-40B4-BE49-F238E27FC236}">
                  <a16:creationId xmlns:a16="http://schemas.microsoft.com/office/drawing/2014/main" id="{BB82A780-F06D-4843-B55D-4019F9410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7" name="Group 124">
            <a:extLst>
              <a:ext uri="{FF2B5EF4-FFF2-40B4-BE49-F238E27FC236}">
                <a16:creationId xmlns:a16="http://schemas.microsoft.com/office/drawing/2014/main" id="{F63A56E9-2425-48BF-81ED-DF0BF3059D57}"/>
              </a:ext>
            </a:extLst>
          </p:cNvPr>
          <p:cNvGrpSpPr/>
          <p:nvPr/>
        </p:nvGrpSpPr>
        <p:grpSpPr>
          <a:xfrm>
            <a:off x="4366457" y="1941870"/>
            <a:ext cx="422075" cy="355089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48" name="AutoShape 120">
              <a:extLst>
                <a:ext uri="{FF2B5EF4-FFF2-40B4-BE49-F238E27FC236}">
                  <a16:creationId xmlns:a16="http://schemas.microsoft.com/office/drawing/2014/main" id="{AFB85B32-43ED-498F-9440-FCBD42D75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9" name="AutoShape 121">
              <a:extLst>
                <a:ext uri="{FF2B5EF4-FFF2-40B4-BE49-F238E27FC236}">
                  <a16:creationId xmlns:a16="http://schemas.microsoft.com/office/drawing/2014/main" id="{B2E01198-E87A-4E90-84A6-6378FA7D1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0" name="AutoShape 122">
              <a:extLst>
                <a:ext uri="{FF2B5EF4-FFF2-40B4-BE49-F238E27FC236}">
                  <a16:creationId xmlns:a16="http://schemas.microsoft.com/office/drawing/2014/main" id="{0FE59950-679B-45DE-8B5B-1A25458D18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6023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78A4592-635D-4F5F-ABA1-186FFC9C4EC1}"/>
              </a:ext>
            </a:extLst>
          </p:cNvPr>
          <p:cNvSpPr/>
          <p:nvPr/>
        </p:nvSpPr>
        <p:spPr>
          <a:xfrm>
            <a:off x="3928159" y="3750483"/>
            <a:ext cx="1229619" cy="228855"/>
          </a:xfrm>
          <a:prstGeom prst="roundRect">
            <a:avLst>
              <a:gd name="adj" fmla="val 50000"/>
            </a:avLst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latin typeface="+mj-lt"/>
              </a:rPr>
              <a:t>第二单元</a:t>
            </a:r>
          </a:p>
        </p:txBody>
      </p:sp>
      <p:sp>
        <p:nvSpPr>
          <p:cNvPr id="427" name="PA_矩形 7">
            <a:extLst>
              <a:ext uri="{FF2B5EF4-FFF2-40B4-BE49-F238E27FC236}">
                <a16:creationId xmlns:a16="http://schemas.microsoft.com/office/drawing/2014/main" id="{4DDFC741-2215-4787-A721-E9098ABD217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11104" y="1917081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4800" kern="0">
                <a:solidFill>
                  <a:schemeClr val="accent4"/>
                </a:solidFill>
                <a:latin typeface="+mj-ea"/>
                <a:ea typeface="+mj-ea"/>
              </a:rPr>
              <a:t>添加标题内容</a:t>
            </a:r>
          </a:p>
        </p:txBody>
      </p:sp>
      <p:sp>
        <p:nvSpPr>
          <p:cNvPr id="428" name="矩形 427">
            <a:extLst>
              <a:ext uri="{FF2B5EF4-FFF2-40B4-BE49-F238E27FC236}">
                <a16:creationId xmlns:a16="http://schemas.microsoft.com/office/drawing/2014/main" id="{611FC558-0BAF-4371-8B3B-4C56A5ED1E14}"/>
              </a:ext>
            </a:extLst>
          </p:cNvPr>
          <p:cNvSpPr/>
          <p:nvPr/>
        </p:nvSpPr>
        <p:spPr>
          <a:xfrm>
            <a:off x="2396537" y="3009566"/>
            <a:ext cx="4350927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</a:p>
        </p:txBody>
      </p:sp>
      <p:sp>
        <p:nvSpPr>
          <p:cNvPr id="429" name="PA_矩形 8">
            <a:extLst>
              <a:ext uri="{FF2B5EF4-FFF2-40B4-BE49-F238E27FC236}">
                <a16:creationId xmlns:a16="http://schemas.microsoft.com/office/drawing/2014/main" id="{59AC57EB-81A6-4533-852A-E496021675E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022805" y="1680702"/>
            <a:ext cx="299381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zh-CN" altLang="en-US" sz="1050" kern="0">
                <a:solidFill>
                  <a:srgbClr val="928076"/>
                </a:solidFill>
                <a:latin typeface="+mn-ea"/>
              </a:rPr>
              <a:t>清新简约工作汇报</a:t>
            </a:r>
            <a:endParaRPr lang="en-US" altLang="zh-CN" sz="1050" kern="0">
              <a:solidFill>
                <a:srgbClr val="928076"/>
              </a:solidFill>
              <a:latin typeface="+mn-ea"/>
            </a:endParaRPr>
          </a:p>
        </p:txBody>
      </p:sp>
      <p:sp>
        <p:nvSpPr>
          <p:cNvPr id="430" name="PA_矩形 8">
            <a:extLst>
              <a:ext uri="{FF2B5EF4-FFF2-40B4-BE49-F238E27FC236}">
                <a16:creationId xmlns:a16="http://schemas.microsoft.com/office/drawing/2014/main" id="{42F8902E-5454-42EE-B750-C6BDCC609CC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49684" y="2703077"/>
            <a:ext cx="25400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en-US" altLang="zh-CN" sz="1200" kern="0">
                <a:solidFill>
                  <a:schemeClr val="accent4"/>
                </a:solidFill>
                <a:latin typeface="+mj-lt"/>
                <a:ea typeface="微软雅黑"/>
              </a:rPr>
              <a:t>MORANDI PALETTE</a:t>
            </a:r>
          </a:p>
        </p:txBody>
      </p:sp>
      <p:sp>
        <p:nvSpPr>
          <p:cNvPr id="431" name="椭圆 430">
            <a:extLst>
              <a:ext uri="{FF2B5EF4-FFF2-40B4-BE49-F238E27FC236}">
                <a16:creationId xmlns:a16="http://schemas.microsoft.com/office/drawing/2014/main" id="{AB81A9A5-D68E-49E1-9496-E5C78DD75973}"/>
              </a:ext>
            </a:extLst>
          </p:cNvPr>
          <p:cNvSpPr/>
          <p:nvPr/>
        </p:nvSpPr>
        <p:spPr>
          <a:xfrm>
            <a:off x="-702134" y="698815"/>
            <a:ext cx="446696" cy="446696"/>
          </a:xfrm>
          <a:prstGeom prst="ellipse">
            <a:avLst/>
          </a:prstGeom>
          <a:solidFill>
            <a:srgbClr val="CB9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椭圆 431">
            <a:extLst>
              <a:ext uri="{FF2B5EF4-FFF2-40B4-BE49-F238E27FC236}">
                <a16:creationId xmlns:a16="http://schemas.microsoft.com/office/drawing/2014/main" id="{936A7086-5BF1-438D-B0F8-90C5937EA218}"/>
              </a:ext>
            </a:extLst>
          </p:cNvPr>
          <p:cNvSpPr/>
          <p:nvPr/>
        </p:nvSpPr>
        <p:spPr>
          <a:xfrm>
            <a:off x="-702135" y="1315660"/>
            <a:ext cx="446696" cy="446696"/>
          </a:xfrm>
          <a:prstGeom prst="ellipse">
            <a:avLst/>
          </a:prstGeom>
          <a:solidFill>
            <a:srgbClr val="CDBB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椭圆 432">
            <a:extLst>
              <a:ext uri="{FF2B5EF4-FFF2-40B4-BE49-F238E27FC236}">
                <a16:creationId xmlns:a16="http://schemas.microsoft.com/office/drawing/2014/main" id="{724DC128-AE37-4C57-A14C-B7111822C7B0}"/>
              </a:ext>
            </a:extLst>
          </p:cNvPr>
          <p:cNvSpPr/>
          <p:nvPr/>
        </p:nvSpPr>
        <p:spPr>
          <a:xfrm>
            <a:off x="-702135" y="1932505"/>
            <a:ext cx="446696" cy="446696"/>
          </a:xfrm>
          <a:prstGeom prst="ellipse">
            <a:avLst/>
          </a:pr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椭圆 433">
            <a:extLst>
              <a:ext uri="{FF2B5EF4-FFF2-40B4-BE49-F238E27FC236}">
                <a16:creationId xmlns:a16="http://schemas.microsoft.com/office/drawing/2014/main" id="{25D86BD1-FC27-4D6C-A25B-B7E87920DBB3}"/>
              </a:ext>
            </a:extLst>
          </p:cNvPr>
          <p:cNvSpPr/>
          <p:nvPr/>
        </p:nvSpPr>
        <p:spPr>
          <a:xfrm>
            <a:off x="-693626" y="2549351"/>
            <a:ext cx="446696" cy="446696"/>
          </a:xfrm>
          <a:prstGeom prst="ellipse">
            <a:avLst/>
          </a:pr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4344D8CD-3448-4F2E-94C9-0E8EDBAC9424}"/>
              </a:ext>
            </a:extLst>
          </p:cNvPr>
          <p:cNvSpPr>
            <a:spLocks/>
          </p:cNvSpPr>
          <p:nvPr/>
        </p:nvSpPr>
        <p:spPr bwMode="auto">
          <a:xfrm>
            <a:off x="5426409" y="3020724"/>
            <a:ext cx="3717592" cy="2122776"/>
          </a:xfrm>
          <a:custGeom>
            <a:avLst/>
            <a:gdLst>
              <a:gd name="connsiteX0" fmla="*/ 3495816 w 3717592"/>
              <a:gd name="connsiteY0" fmla="*/ 0 h 2122776"/>
              <a:gd name="connsiteX1" fmla="*/ 3701178 w 3717592"/>
              <a:gd name="connsiteY1" fmla="*/ 34967 h 2122776"/>
              <a:gd name="connsiteX2" fmla="*/ 3717592 w 3717592"/>
              <a:gd name="connsiteY2" fmla="*/ 42045 h 2122776"/>
              <a:gd name="connsiteX3" fmla="*/ 3717592 w 3717592"/>
              <a:gd name="connsiteY3" fmla="*/ 2122776 h 2122776"/>
              <a:gd name="connsiteX4" fmla="*/ 0 w 3717592"/>
              <a:gd name="connsiteY4" fmla="*/ 2122776 h 2122776"/>
              <a:gd name="connsiteX5" fmla="*/ 14894 w 3717592"/>
              <a:gd name="connsiteY5" fmla="*/ 2066590 h 2122776"/>
              <a:gd name="connsiteX6" fmla="*/ 545207 w 3717592"/>
              <a:gd name="connsiteY6" fmla="*/ 1544535 h 2122776"/>
              <a:gd name="connsiteX7" fmla="*/ 1398491 w 3717592"/>
              <a:gd name="connsiteY7" fmla="*/ 1338068 h 2122776"/>
              <a:gd name="connsiteX8" fmla="*/ 2215890 w 3717592"/>
              <a:gd name="connsiteY8" fmla="*/ 1052190 h 2122776"/>
              <a:gd name="connsiteX9" fmla="*/ 2722278 w 3717592"/>
              <a:gd name="connsiteY9" fmla="*/ 500286 h 2122776"/>
              <a:gd name="connsiteX10" fmla="*/ 3296451 w 3717592"/>
              <a:gd name="connsiteY10" fmla="*/ 31764 h 2122776"/>
              <a:gd name="connsiteX11" fmla="*/ 3495816 w 3717592"/>
              <a:gd name="connsiteY11" fmla="*/ 0 h 2122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17592" h="2122776">
                <a:moveTo>
                  <a:pt x="3495816" y="0"/>
                </a:moveTo>
                <a:cubicBezTo>
                  <a:pt x="3566092" y="0"/>
                  <a:pt x="3636369" y="11726"/>
                  <a:pt x="3701178" y="34967"/>
                </a:cubicBezTo>
                <a:lnTo>
                  <a:pt x="3717592" y="42045"/>
                </a:lnTo>
                <a:lnTo>
                  <a:pt x="3717592" y="2122776"/>
                </a:lnTo>
                <a:lnTo>
                  <a:pt x="0" y="2122776"/>
                </a:lnTo>
                <a:lnTo>
                  <a:pt x="14894" y="2066590"/>
                </a:lnTo>
                <a:cubicBezTo>
                  <a:pt x="99064" y="1828986"/>
                  <a:pt x="311451" y="1648762"/>
                  <a:pt x="545207" y="1544535"/>
                </a:cubicBezTo>
                <a:cubicBezTo>
                  <a:pt x="812357" y="1425419"/>
                  <a:pt x="1107417" y="1389684"/>
                  <a:pt x="1398491" y="1338068"/>
                </a:cubicBezTo>
                <a:cubicBezTo>
                  <a:pt x="1685577" y="1290421"/>
                  <a:pt x="1980638" y="1222922"/>
                  <a:pt x="2215890" y="1052190"/>
                </a:cubicBezTo>
                <a:cubicBezTo>
                  <a:pt x="2419243" y="905280"/>
                  <a:pt x="2566773" y="694842"/>
                  <a:pt x="2722278" y="500286"/>
                </a:cubicBezTo>
                <a:cubicBezTo>
                  <a:pt x="2877783" y="301760"/>
                  <a:pt x="3061200" y="111175"/>
                  <a:pt x="3296451" y="31764"/>
                </a:cubicBezTo>
                <a:cubicBezTo>
                  <a:pt x="3360248" y="11912"/>
                  <a:pt x="3428032" y="0"/>
                  <a:pt x="3495816" y="0"/>
                </a:cubicBezTo>
                <a:close/>
              </a:path>
            </a:pathLst>
          </a:custGeom>
          <a:solidFill>
            <a:srgbClr val="CDBBA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0" name="任意多边形: 形状 19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87C7C065-1DAC-4FE6-9502-06B47521850E}"/>
              </a:ext>
            </a:extLst>
          </p:cNvPr>
          <p:cNvSpPr>
            <a:spLocks/>
          </p:cNvSpPr>
          <p:nvPr/>
        </p:nvSpPr>
        <p:spPr bwMode="auto">
          <a:xfrm>
            <a:off x="-19574" y="-16371"/>
            <a:ext cx="3468681" cy="1203608"/>
          </a:xfrm>
          <a:custGeom>
            <a:avLst/>
            <a:gdLst>
              <a:gd name="connsiteX0" fmla="*/ 0 w 3468681"/>
              <a:gd name="connsiteY0" fmla="*/ 0 h 1203608"/>
              <a:gd name="connsiteX1" fmla="*/ 3404384 w 3468681"/>
              <a:gd name="connsiteY1" fmla="*/ 0 h 1203608"/>
              <a:gd name="connsiteX2" fmla="*/ 3407329 w 3468681"/>
              <a:gd name="connsiteY2" fmla="*/ 1963 h 1203608"/>
              <a:gd name="connsiteX3" fmla="*/ 3436809 w 3468681"/>
              <a:gd name="connsiteY3" fmla="*/ 32737 h 1203608"/>
              <a:gd name="connsiteX4" fmla="*/ 3432607 w 3468681"/>
              <a:gd name="connsiteY4" fmla="*/ 279456 h 1203608"/>
              <a:gd name="connsiteX5" fmla="*/ 2356879 w 3468681"/>
              <a:gd name="connsiteY5" fmla="*/ 986161 h 1203608"/>
              <a:gd name="connsiteX6" fmla="*/ 2289646 w 3468681"/>
              <a:gd name="connsiteY6" fmla="*/ 981979 h 1203608"/>
              <a:gd name="connsiteX7" fmla="*/ 1634123 w 3468681"/>
              <a:gd name="connsiteY7" fmla="*/ 894164 h 1203608"/>
              <a:gd name="connsiteX8" fmla="*/ 1554284 w 3468681"/>
              <a:gd name="connsiteY8" fmla="*/ 898345 h 1203608"/>
              <a:gd name="connsiteX9" fmla="*/ 734881 w 3468681"/>
              <a:gd name="connsiteY9" fmla="*/ 1170155 h 1203608"/>
              <a:gd name="connsiteX10" fmla="*/ 486960 w 3468681"/>
              <a:gd name="connsiteY10" fmla="*/ 1203608 h 1203608"/>
              <a:gd name="connsiteX11" fmla="*/ 7136 w 3468681"/>
              <a:gd name="connsiteY11" fmla="*/ 1092467 h 1203608"/>
              <a:gd name="connsiteX12" fmla="*/ 0 w 3468681"/>
              <a:gd name="connsiteY12" fmla="*/ 1088178 h 120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68681" h="1203608">
                <a:moveTo>
                  <a:pt x="0" y="0"/>
                </a:moveTo>
                <a:lnTo>
                  <a:pt x="3404384" y="0"/>
                </a:lnTo>
                <a:lnTo>
                  <a:pt x="3407329" y="1963"/>
                </a:lnTo>
                <a:cubicBezTo>
                  <a:pt x="3418425" y="11045"/>
                  <a:pt x="3428405" y="21238"/>
                  <a:pt x="3436809" y="32737"/>
                </a:cubicBezTo>
                <a:cubicBezTo>
                  <a:pt x="3491436" y="103826"/>
                  <a:pt x="3466224" y="200004"/>
                  <a:pt x="3432607" y="279456"/>
                </a:cubicBezTo>
                <a:cubicBezTo>
                  <a:pt x="3251918" y="697625"/>
                  <a:pt x="2810702" y="986161"/>
                  <a:pt x="2356879" y="986161"/>
                </a:cubicBezTo>
                <a:cubicBezTo>
                  <a:pt x="2335868" y="986161"/>
                  <a:pt x="2310656" y="986161"/>
                  <a:pt x="2289646" y="981979"/>
                </a:cubicBezTo>
                <a:cubicBezTo>
                  <a:pt x="2071138" y="969434"/>
                  <a:pt x="1852631" y="894164"/>
                  <a:pt x="1634123" y="894164"/>
                </a:cubicBezTo>
                <a:cubicBezTo>
                  <a:pt x="1608911" y="894164"/>
                  <a:pt x="1579497" y="894164"/>
                  <a:pt x="1554284" y="898345"/>
                </a:cubicBezTo>
                <a:cubicBezTo>
                  <a:pt x="1268544" y="923435"/>
                  <a:pt x="1016420" y="1103248"/>
                  <a:pt x="734881" y="1170155"/>
                </a:cubicBezTo>
                <a:cubicBezTo>
                  <a:pt x="655042" y="1191063"/>
                  <a:pt x="571001" y="1203608"/>
                  <a:pt x="486960" y="1203608"/>
                </a:cubicBezTo>
                <a:cubicBezTo>
                  <a:pt x="319928" y="1203608"/>
                  <a:pt x="155259" y="1165973"/>
                  <a:pt x="7136" y="1092467"/>
                </a:cubicBezTo>
                <a:lnTo>
                  <a:pt x="0" y="1088178"/>
                </a:lnTo>
                <a:close/>
              </a:path>
            </a:pathLst>
          </a:custGeom>
          <a:solidFill>
            <a:srgbClr val="928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任意多边形: 形状 20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9838B496-9034-4D5B-974C-2A518DD9C773}"/>
              </a:ext>
            </a:extLst>
          </p:cNvPr>
          <p:cNvSpPr>
            <a:spLocks/>
          </p:cNvSpPr>
          <p:nvPr/>
        </p:nvSpPr>
        <p:spPr bwMode="auto">
          <a:xfrm>
            <a:off x="0" y="4078771"/>
            <a:ext cx="1758783" cy="1064729"/>
          </a:xfrm>
          <a:custGeom>
            <a:avLst/>
            <a:gdLst>
              <a:gd name="connsiteX0" fmla="*/ 1249511 w 1758783"/>
              <a:gd name="connsiteY0" fmla="*/ 0 h 1064729"/>
              <a:gd name="connsiteX1" fmla="*/ 1696788 w 1758783"/>
              <a:gd name="connsiteY1" fmla="*/ 265763 h 1064729"/>
              <a:gd name="connsiteX2" fmla="*/ 1584029 w 1758783"/>
              <a:gd name="connsiteY2" fmla="*/ 984447 h 1064729"/>
              <a:gd name="connsiteX3" fmla="*/ 1516550 w 1758783"/>
              <a:gd name="connsiteY3" fmla="*/ 1053088 h 1064729"/>
              <a:gd name="connsiteX4" fmla="*/ 1502043 w 1758783"/>
              <a:gd name="connsiteY4" fmla="*/ 1064729 h 1064729"/>
              <a:gd name="connsiteX5" fmla="*/ 0 w 1758783"/>
              <a:gd name="connsiteY5" fmla="*/ 1064729 h 1064729"/>
              <a:gd name="connsiteX6" fmla="*/ 0 w 1758783"/>
              <a:gd name="connsiteY6" fmla="*/ 397927 h 1064729"/>
              <a:gd name="connsiteX7" fmla="*/ 41822 w 1758783"/>
              <a:gd name="connsiteY7" fmla="*/ 392570 h 1064729"/>
              <a:gd name="connsiteX8" fmla="*/ 121921 w 1758783"/>
              <a:gd name="connsiteY8" fmla="*/ 389287 h 1064729"/>
              <a:gd name="connsiteX9" fmla="*/ 125679 w 1758783"/>
              <a:gd name="connsiteY9" fmla="*/ 393030 h 1064729"/>
              <a:gd name="connsiteX10" fmla="*/ 366232 w 1758783"/>
              <a:gd name="connsiteY10" fmla="*/ 396773 h 1064729"/>
              <a:gd name="connsiteX11" fmla="*/ 738336 w 1758783"/>
              <a:gd name="connsiteY11" fmla="*/ 314424 h 1064729"/>
              <a:gd name="connsiteX12" fmla="*/ 1035268 w 1758783"/>
              <a:gd name="connsiteY12" fmla="*/ 56147 h 1064729"/>
              <a:gd name="connsiteX13" fmla="*/ 1249511 w 1758783"/>
              <a:gd name="connsiteY13" fmla="*/ 0 h 1064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8783" h="1064729">
                <a:moveTo>
                  <a:pt x="1249511" y="0"/>
                </a:moveTo>
                <a:cubicBezTo>
                  <a:pt x="1426166" y="0"/>
                  <a:pt x="1610339" y="104808"/>
                  <a:pt x="1696788" y="265763"/>
                </a:cubicBezTo>
                <a:cubicBezTo>
                  <a:pt x="1817064" y="494095"/>
                  <a:pt x="1753167" y="789803"/>
                  <a:pt x="1584029" y="984447"/>
                </a:cubicBezTo>
                <a:cubicBezTo>
                  <a:pt x="1562887" y="1008778"/>
                  <a:pt x="1540335" y="1031646"/>
                  <a:pt x="1516550" y="1053088"/>
                </a:cubicBezTo>
                <a:lnTo>
                  <a:pt x="1502043" y="1064729"/>
                </a:lnTo>
                <a:lnTo>
                  <a:pt x="0" y="1064729"/>
                </a:lnTo>
                <a:lnTo>
                  <a:pt x="0" y="397927"/>
                </a:lnTo>
                <a:lnTo>
                  <a:pt x="41822" y="392570"/>
                </a:lnTo>
                <a:cubicBezTo>
                  <a:pt x="68771" y="390340"/>
                  <a:pt x="95610" y="389287"/>
                  <a:pt x="121921" y="389287"/>
                </a:cubicBezTo>
                <a:cubicBezTo>
                  <a:pt x="121921" y="389287"/>
                  <a:pt x="125679" y="393030"/>
                  <a:pt x="125679" y="393030"/>
                </a:cubicBezTo>
                <a:cubicBezTo>
                  <a:pt x="204611" y="393030"/>
                  <a:pt x="287301" y="396773"/>
                  <a:pt x="366232" y="396773"/>
                </a:cubicBezTo>
                <a:cubicBezTo>
                  <a:pt x="501543" y="396773"/>
                  <a:pt x="629336" y="381801"/>
                  <a:pt x="738336" y="314424"/>
                </a:cubicBezTo>
                <a:cubicBezTo>
                  <a:pt x="851095" y="243305"/>
                  <a:pt x="922509" y="127267"/>
                  <a:pt x="1035268" y="56147"/>
                </a:cubicBezTo>
                <a:cubicBezTo>
                  <a:pt x="1099165" y="18716"/>
                  <a:pt x="1174338" y="0"/>
                  <a:pt x="1249511" y="0"/>
                </a:cubicBezTo>
                <a:close/>
              </a:path>
            </a:pathLst>
          </a:custGeom>
          <a:solidFill>
            <a:srgbClr val="E0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任意多边形: 形状 14" descr="e7d195523061f1c09e9d68d7cf438b91ef959ecb14fc25d26BBA7F7DBC18E55DFF4014AF651F0BF2569D4B6C1DA7F1A4683A481403BD872FC687266AD13265C1DE7C373772FD8728ABDD69ADD03BFF5BE2862BC891DBB79E898246E26A37A7D711D9504F7A2DBCFB24B23F9910FA5393DFCF98BE8B04842BAC59287F0857FAA402A1ABD5382836954F8EE487617BB165A633CF30FF87B8AC">
            <a:extLst>
              <a:ext uri="{FF2B5EF4-FFF2-40B4-BE49-F238E27FC236}">
                <a16:creationId xmlns:a16="http://schemas.microsoft.com/office/drawing/2014/main" id="{791B4C01-16C2-4C3F-B089-2FDC3E9FA65E}"/>
              </a:ext>
            </a:extLst>
          </p:cNvPr>
          <p:cNvSpPr>
            <a:spLocks/>
          </p:cNvSpPr>
          <p:nvPr/>
        </p:nvSpPr>
        <p:spPr bwMode="auto">
          <a:xfrm>
            <a:off x="6315094" y="-16371"/>
            <a:ext cx="2828905" cy="1832471"/>
          </a:xfrm>
          <a:custGeom>
            <a:avLst/>
            <a:gdLst>
              <a:gd name="connsiteX0" fmla="*/ 2367849 w 3163616"/>
              <a:gd name="connsiteY0" fmla="*/ 0 h 2049286"/>
              <a:gd name="connsiteX1" fmla="*/ 3163616 w 3163616"/>
              <a:gd name="connsiteY1" fmla="*/ 0 h 2049286"/>
              <a:gd name="connsiteX2" fmla="*/ 3163616 w 3163616"/>
              <a:gd name="connsiteY2" fmla="*/ 1877528 h 2049286"/>
              <a:gd name="connsiteX3" fmla="*/ 3079234 w 3163616"/>
              <a:gd name="connsiteY3" fmla="*/ 1911021 h 2049286"/>
              <a:gd name="connsiteX4" fmla="*/ 2525728 w 3163616"/>
              <a:gd name="connsiteY4" fmla="*/ 2027611 h 2049286"/>
              <a:gd name="connsiteX5" fmla="*/ 2214034 w 3163616"/>
              <a:gd name="connsiteY5" fmla="*/ 2049286 h 2049286"/>
              <a:gd name="connsiteX6" fmla="*/ 1039745 w 3163616"/>
              <a:gd name="connsiteY6" fmla="*/ 1897559 h 2049286"/>
              <a:gd name="connsiteX7" fmla="*/ 1010750 w 3163616"/>
              <a:gd name="connsiteY7" fmla="*/ 1897559 h 2049286"/>
              <a:gd name="connsiteX8" fmla="*/ 126409 w 3163616"/>
              <a:gd name="connsiteY8" fmla="*/ 1384576 h 2049286"/>
              <a:gd name="connsiteX9" fmla="*/ 32176 w 3163616"/>
              <a:gd name="connsiteY9" fmla="*/ 770442 h 2049286"/>
              <a:gd name="connsiteX10" fmla="*/ 1025248 w 3163616"/>
              <a:gd name="connsiteY10" fmla="*/ 264684 h 2049286"/>
              <a:gd name="connsiteX11" fmla="*/ 1039745 w 3163616"/>
              <a:gd name="connsiteY11" fmla="*/ 264684 h 2049286"/>
              <a:gd name="connsiteX12" fmla="*/ 1503661 w 3163616"/>
              <a:gd name="connsiteY12" fmla="*/ 271909 h 2049286"/>
              <a:gd name="connsiteX13" fmla="*/ 2221282 w 3163616"/>
              <a:gd name="connsiteY13" fmla="*/ 112957 h 2049286"/>
              <a:gd name="connsiteX14" fmla="*/ 2299404 w 3163616"/>
              <a:gd name="connsiteY14" fmla="*/ 57767 h 2049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63616" h="2049286">
                <a:moveTo>
                  <a:pt x="2367849" y="0"/>
                </a:moveTo>
                <a:lnTo>
                  <a:pt x="3163616" y="0"/>
                </a:lnTo>
                <a:lnTo>
                  <a:pt x="3163616" y="1877528"/>
                </a:lnTo>
                <a:lnTo>
                  <a:pt x="3079234" y="1911021"/>
                </a:lnTo>
                <a:cubicBezTo>
                  <a:pt x="2900848" y="1972745"/>
                  <a:pt x="2713288" y="2011354"/>
                  <a:pt x="2525728" y="2027611"/>
                </a:cubicBezTo>
                <a:cubicBezTo>
                  <a:pt x="2424246" y="2042061"/>
                  <a:pt x="2315515" y="2049286"/>
                  <a:pt x="2214034" y="2049286"/>
                </a:cubicBezTo>
                <a:cubicBezTo>
                  <a:pt x="1815355" y="2049286"/>
                  <a:pt x="1423926" y="1977035"/>
                  <a:pt x="1039745" y="1897559"/>
                </a:cubicBezTo>
                <a:cubicBezTo>
                  <a:pt x="1025248" y="1897559"/>
                  <a:pt x="1017999" y="1897559"/>
                  <a:pt x="1010750" y="1897559"/>
                </a:cubicBezTo>
                <a:cubicBezTo>
                  <a:pt x="583077" y="1897559"/>
                  <a:pt x="235140" y="1557979"/>
                  <a:pt x="126409" y="1384576"/>
                </a:cubicBezTo>
                <a:cubicBezTo>
                  <a:pt x="17679" y="1196723"/>
                  <a:pt x="-40311" y="972745"/>
                  <a:pt x="32176" y="770442"/>
                </a:cubicBezTo>
                <a:cubicBezTo>
                  <a:pt x="155404" y="387511"/>
                  <a:pt x="626569" y="264684"/>
                  <a:pt x="1025248" y="264684"/>
                </a:cubicBezTo>
                <a:cubicBezTo>
                  <a:pt x="1032496" y="264684"/>
                  <a:pt x="1039745" y="264684"/>
                  <a:pt x="1039745" y="264684"/>
                </a:cubicBezTo>
                <a:cubicBezTo>
                  <a:pt x="1191968" y="264684"/>
                  <a:pt x="1351439" y="271909"/>
                  <a:pt x="1503661" y="271909"/>
                </a:cubicBezTo>
                <a:cubicBezTo>
                  <a:pt x="1764615" y="271909"/>
                  <a:pt x="2011070" y="243009"/>
                  <a:pt x="2221282" y="112957"/>
                </a:cubicBezTo>
                <a:cubicBezTo>
                  <a:pt x="2248465" y="95797"/>
                  <a:pt x="2274402" y="77283"/>
                  <a:pt x="2299404" y="57767"/>
                </a:cubicBezTo>
                <a:close/>
              </a:path>
            </a:pathLst>
          </a:custGeom>
          <a:solidFill>
            <a:srgbClr val="CB96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167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701501D2-FFDB-48C0-AAB6-629A5320BACC}"/>
              </a:ext>
            </a:extLst>
          </p:cNvPr>
          <p:cNvSpPr txBox="1"/>
          <p:nvPr/>
        </p:nvSpPr>
        <p:spPr>
          <a:xfrm>
            <a:off x="3556337" y="156903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zh-CN" altLang="en-US" sz="2400" kern="0">
                <a:solidFill>
                  <a:schemeClr val="accent4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添加标题内容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1CF938D-1F7D-4225-A66D-79E4AE921E1F}"/>
              </a:ext>
            </a:extLst>
          </p:cNvPr>
          <p:cNvSpPr/>
          <p:nvPr/>
        </p:nvSpPr>
        <p:spPr>
          <a:xfrm>
            <a:off x="2746614" y="532828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FD79D3-3F85-437C-BEFE-8BF58C2531A7}"/>
              </a:ext>
            </a:extLst>
          </p:cNvPr>
          <p:cNvCxnSpPr>
            <a:cxnSpLocks/>
          </p:cNvCxnSpPr>
          <p:nvPr/>
        </p:nvCxnSpPr>
        <p:spPr>
          <a:xfrm>
            <a:off x="4464321" y="887965"/>
            <a:ext cx="21535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448A90BB-7266-4B7C-AFD5-D5CFB6A11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2399"/>
            <a:ext cx="3927232" cy="261815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993A83E-168A-4C4C-B3EA-92D91B635CA2}"/>
              </a:ext>
            </a:extLst>
          </p:cNvPr>
          <p:cNvSpPr/>
          <p:nvPr/>
        </p:nvSpPr>
        <p:spPr>
          <a:xfrm>
            <a:off x="4048369" y="1422400"/>
            <a:ext cx="1649046" cy="12196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8B09090D-DAE2-48BF-8C75-749F36A6470F}"/>
              </a:ext>
            </a:extLst>
          </p:cNvPr>
          <p:cNvSpPr/>
          <p:nvPr/>
        </p:nvSpPr>
        <p:spPr>
          <a:xfrm>
            <a:off x="5787292" y="1422400"/>
            <a:ext cx="1649046" cy="121968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EBC8F4DF-B820-4DFD-A728-14B936CFA143}"/>
              </a:ext>
            </a:extLst>
          </p:cNvPr>
          <p:cNvSpPr/>
          <p:nvPr/>
        </p:nvSpPr>
        <p:spPr>
          <a:xfrm>
            <a:off x="7526214" y="1422400"/>
            <a:ext cx="1649046" cy="12196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8900F1C-6396-4D81-866A-0597E0A27008}"/>
              </a:ext>
            </a:extLst>
          </p:cNvPr>
          <p:cNvSpPr txBox="1"/>
          <p:nvPr/>
        </p:nvSpPr>
        <p:spPr>
          <a:xfrm>
            <a:off x="4322902" y="1739856"/>
            <a:ext cx="10999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en-US" altLang="zh-CN" sz="3200" kern="0">
                <a:solidFill>
                  <a:schemeClr val="bg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80000</a:t>
            </a:r>
            <a:endParaRPr kumimoji="1" lang="zh-CN" altLang="en-US" sz="3200" kern="0">
              <a:solidFill>
                <a:schemeClr val="bg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E38E3D1-874A-4147-A143-7797BE5EB760}"/>
              </a:ext>
            </a:extLst>
          </p:cNvPr>
          <p:cNvSpPr txBox="1"/>
          <p:nvPr/>
        </p:nvSpPr>
        <p:spPr>
          <a:xfrm>
            <a:off x="6061825" y="1739856"/>
            <a:ext cx="10999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en-US" altLang="zh-CN" sz="3200" kern="0">
                <a:solidFill>
                  <a:schemeClr val="bg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10000</a:t>
            </a:r>
            <a:endParaRPr kumimoji="1" lang="zh-CN" altLang="en-US" sz="3200" kern="0">
              <a:solidFill>
                <a:schemeClr val="bg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8B404DD3-1FC8-4054-8869-65CD784F23CD}"/>
              </a:ext>
            </a:extLst>
          </p:cNvPr>
          <p:cNvSpPr txBox="1"/>
          <p:nvPr/>
        </p:nvSpPr>
        <p:spPr>
          <a:xfrm>
            <a:off x="7937002" y="1739856"/>
            <a:ext cx="8274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585">
              <a:defRPr/>
            </a:pPr>
            <a:r>
              <a:rPr kumimoji="1" lang="en-US" altLang="zh-CN" sz="3200" kern="0">
                <a:solidFill>
                  <a:schemeClr val="bg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90%</a:t>
            </a:r>
            <a:endParaRPr kumimoji="1" lang="zh-CN" altLang="en-US" sz="3200" kern="0">
              <a:solidFill>
                <a:schemeClr val="bg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5905C49B-B60C-49A2-B09E-B7B5B8AED553}"/>
              </a:ext>
            </a:extLst>
          </p:cNvPr>
          <p:cNvSpPr/>
          <p:nvPr/>
        </p:nvSpPr>
        <p:spPr>
          <a:xfrm>
            <a:off x="4048369" y="3060910"/>
            <a:ext cx="4986586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buClr>
                <a:srgbClr val="E7E6E6">
                  <a:lumMod val="10000"/>
                </a:srgbClr>
              </a:buClr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/>
                <a:ea typeface="微软雅黑"/>
                <a:cs typeface="+mn-ea"/>
                <a:sym typeface="+mn-lt"/>
              </a:rPr>
              <a:t> dolor. </a:t>
            </a:r>
            <a:r>
              <a:rPr lang="en-US" altLang="zh-CN" sz="1050">
                <a:solidFill>
                  <a:schemeClr val="tx1">
                    <a:lumMod val="65000"/>
                    <a:lumOff val="35000"/>
                  </a:schemeClr>
                </a:solidFill>
                <a:ea typeface="微软雅黑"/>
                <a:cs typeface="+mn-ea"/>
                <a:sym typeface="+mn-lt"/>
              </a:rPr>
              <a:t>Lorem ipsum dolor sit amet, consectetuer adipiscing elit. Aenean commodo ligula eget dolor. Lorem ipsum dolor sit amet, consectetuer adipiscing elit. Aenean commodo ligula eget dolor. 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7B11737-390C-4045-B044-2F401A607414}"/>
              </a:ext>
            </a:extLst>
          </p:cNvPr>
          <p:cNvSpPr/>
          <p:nvPr/>
        </p:nvSpPr>
        <p:spPr>
          <a:xfrm>
            <a:off x="4171890" y="2218125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129AC414-FBE0-4791-8C2C-9D1F965BF8EE}"/>
              </a:ext>
            </a:extLst>
          </p:cNvPr>
          <p:cNvSpPr/>
          <p:nvPr/>
        </p:nvSpPr>
        <p:spPr>
          <a:xfrm>
            <a:off x="4133744" y="2682221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2F2BF8DE-FA44-4D55-A64C-A74514F7E75B}"/>
              </a:ext>
            </a:extLst>
          </p:cNvPr>
          <p:cNvSpPr/>
          <p:nvPr/>
        </p:nvSpPr>
        <p:spPr>
          <a:xfrm>
            <a:off x="5903927" y="2682221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3">
                    <a:lumMod val="75000"/>
                  </a:schemeClr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F6225906-FB77-409C-8D5F-B658AF37F880}"/>
              </a:ext>
            </a:extLst>
          </p:cNvPr>
          <p:cNvSpPr/>
          <p:nvPr/>
        </p:nvSpPr>
        <p:spPr>
          <a:xfrm>
            <a:off x="7642850" y="2682221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4"/>
                </a:solidFill>
                <a:latin typeface="+mj-ea"/>
                <a:ea typeface="+mj-ea"/>
                <a:sym typeface="+mn-lt"/>
              </a:rPr>
              <a:t>添加模板标题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3489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">
  <a:themeElements>
    <a:clrScheme name="2莫兰迪配色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CB9677"/>
      </a:accent1>
      <a:accent2>
        <a:srgbClr val="CDBBA5"/>
      </a:accent2>
      <a:accent3>
        <a:srgbClr val="E0D8C5"/>
      </a:accent3>
      <a:accent4>
        <a:srgbClr val="928076"/>
      </a:accent4>
      <a:accent5>
        <a:srgbClr val="F79C65"/>
      </a:accent5>
      <a:accent6>
        <a:srgbClr val="70AD47"/>
      </a:accent6>
      <a:hlink>
        <a:srgbClr val="000000"/>
      </a:hlink>
      <a:folHlink>
        <a:srgbClr val="954F72"/>
      </a:folHlink>
    </a:clrScheme>
    <a:fontScheme name="方正清刻本悦宋简体">
      <a:majorFont>
        <a:latin typeface="方正清刻本悦宋简体"/>
        <a:ea typeface="方正清刻本悦宋简体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2537</TotalTime>
  <Words>1172</Words>
  <Application>Microsoft Office PowerPoint</Application>
  <PresentationFormat>全屏显示(16:9)</PresentationFormat>
  <Paragraphs>152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Gill Sans</vt:lpstr>
      <vt:lpstr>等线</vt:lpstr>
      <vt:lpstr>方正清刻本悦宋简体</vt:lpstr>
      <vt:lpstr>微软雅黑 Light</vt:lpstr>
      <vt:lpstr>Arial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Administrator</cp:lastModifiedBy>
  <cp:revision>1210</cp:revision>
  <dcterms:created xsi:type="dcterms:W3CDTF">2019-06-21T02:16:19Z</dcterms:created>
  <dcterms:modified xsi:type="dcterms:W3CDTF">2020-01-07T07:39:02Z</dcterms:modified>
</cp:coreProperties>
</file>

<file path=docProps/thumbnail.jpeg>
</file>